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8923-0F61-4373-9563-2A03756D78C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FBC78-7579-4AC5-9E46-829A6096A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Occluded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B081-D89B-4122-BCBB-14F88D49F8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Occluded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B081-D89B-4122-BCBB-14F88D49F8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Occluded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B081-D89B-4122-BCBB-14F88D49F8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Stationary front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2B081-D89B-4122-BCBB-14F88D49F8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6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4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5560-5D58-4F1A-B748-FB6D6CC76BE5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CE86-5DC1-492C-A6FC-0CA038F3D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1473" y="4201994"/>
            <a:ext cx="9144000" cy="1034241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Masses 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Fronts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8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4" t="7143" r="50000" b="3896"/>
          <a:stretch/>
        </p:blipFill>
        <p:spPr bwMode="auto">
          <a:xfrm>
            <a:off x="2971800" y="175792"/>
            <a:ext cx="6217088" cy="655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1" y="457201"/>
            <a:ext cx="5943600" cy="6095999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sz="4800" b="1" u="sng" dirty="0"/>
              <a:t>Warm Front</a:t>
            </a:r>
          </a:p>
          <a:p>
            <a:pPr marL="0" indent="0">
              <a:buNone/>
              <a:defRPr/>
            </a:pPr>
            <a:r>
              <a:rPr lang="en-US" sz="4800" b="1" dirty="0"/>
              <a:t>	* cold air already there</a:t>
            </a:r>
          </a:p>
          <a:p>
            <a:pPr marL="0" indent="0">
              <a:buNone/>
              <a:defRPr/>
            </a:pPr>
            <a:r>
              <a:rPr lang="en-US" sz="4800" b="1" dirty="0"/>
              <a:t>	* warm air moves in, over 	 </a:t>
            </a:r>
          </a:p>
          <a:p>
            <a:pPr marL="0" indent="0">
              <a:buNone/>
              <a:defRPr/>
            </a:pPr>
            <a:r>
              <a:rPr lang="en-US" sz="4800" b="1" dirty="0"/>
              <a:t>             cold air</a:t>
            </a:r>
          </a:p>
          <a:p>
            <a:pPr marL="0" indent="0">
              <a:buNone/>
              <a:defRPr/>
            </a:pPr>
            <a:r>
              <a:rPr lang="en-US" sz="4800" b="1" dirty="0"/>
              <a:t>	* causes drizzly weather.</a:t>
            </a:r>
          </a:p>
          <a:p>
            <a:pPr marL="0" indent="0">
              <a:buNone/>
              <a:defRPr/>
            </a:pPr>
            <a:r>
              <a:rPr lang="en-US" sz="4800" b="1" dirty="0"/>
              <a:t>	* move slower than cold 	fronts</a:t>
            </a:r>
          </a:p>
          <a:p>
            <a:pPr marL="0" indent="0">
              <a:buNone/>
              <a:defRPr/>
            </a:pPr>
            <a:endParaRPr lang="en-US" sz="4800" b="1" dirty="0"/>
          </a:p>
          <a:p>
            <a:pPr marL="0" indent="0">
              <a:buNone/>
              <a:defRPr/>
            </a:pPr>
            <a:r>
              <a:rPr lang="en-US" sz="4800" b="1" u="sng" dirty="0"/>
              <a:t>After Warm Front: </a:t>
            </a:r>
          </a:p>
          <a:p>
            <a:pPr marL="0" indent="0">
              <a:buNone/>
              <a:defRPr/>
            </a:pPr>
            <a:r>
              <a:rPr lang="en-US" sz="4800" b="1" dirty="0"/>
              <a:t>warm, clear weather.</a:t>
            </a:r>
          </a:p>
          <a:p>
            <a:pPr marL="0" indent="0">
              <a:buNone/>
              <a:defRPr/>
            </a:pPr>
            <a:endParaRPr lang="en-US" sz="4800" b="1" dirty="0"/>
          </a:p>
          <a:p>
            <a:pPr marL="0" indent="0">
              <a:buNone/>
              <a:defRPr/>
            </a:pPr>
            <a:r>
              <a:rPr lang="en-US" sz="4800" b="1" dirty="0"/>
              <a:t>		Drawing for </a:t>
            </a:r>
          </a:p>
          <a:p>
            <a:pPr marL="0" indent="0">
              <a:buNone/>
              <a:defRPr/>
            </a:pPr>
            <a:r>
              <a:rPr lang="en-US" sz="4800" b="1" dirty="0"/>
              <a:t>		warm front:</a:t>
            </a:r>
          </a:p>
          <a:p>
            <a:pPr marL="0" indent="0">
              <a:buNone/>
              <a:defRPr/>
            </a:pPr>
            <a:endParaRPr lang="en-US" sz="48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14" y="3733800"/>
            <a:ext cx="4229500" cy="313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75000" b="3896"/>
          <a:stretch/>
        </p:blipFill>
        <p:spPr bwMode="auto">
          <a:xfrm>
            <a:off x="2057400" y="228600"/>
            <a:ext cx="6248400" cy="64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76201"/>
            <a:ext cx="6934200" cy="5364163"/>
          </a:xfrm>
        </p:spPr>
        <p:txBody>
          <a:bodyPr rtlCol="0"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n-US" sz="4800" b="1" u="sng" dirty="0"/>
              <a:t>Cold Front</a:t>
            </a:r>
          </a:p>
          <a:p>
            <a:pPr marL="0" indent="0">
              <a:buNone/>
              <a:defRPr/>
            </a:pPr>
            <a:r>
              <a:rPr lang="en-US" sz="4800" b="1" dirty="0"/>
              <a:t>	* warm air mass is already there</a:t>
            </a:r>
          </a:p>
          <a:p>
            <a:pPr marL="0" indent="0">
              <a:buNone/>
              <a:defRPr/>
            </a:pPr>
            <a:r>
              <a:rPr lang="en-US" sz="4800" b="1" dirty="0"/>
              <a:t>	*cold mass moves in, going under warm 	  	mass, pushing warm mass up. </a:t>
            </a:r>
          </a:p>
          <a:p>
            <a:pPr marL="0" indent="0">
              <a:buNone/>
              <a:defRPr/>
            </a:pPr>
            <a:r>
              <a:rPr lang="en-US" sz="4800" b="1" dirty="0"/>
              <a:t>	* causes cold weather, 			  	thunderstorms, heavy rain &amp; snow</a:t>
            </a:r>
          </a:p>
          <a:p>
            <a:pPr marL="0" indent="0">
              <a:buNone/>
              <a:defRPr/>
            </a:pPr>
            <a:endParaRPr lang="en-US" sz="4800" b="1" dirty="0"/>
          </a:p>
          <a:p>
            <a:pPr marL="0" indent="0">
              <a:buNone/>
              <a:defRPr/>
            </a:pPr>
            <a:r>
              <a:rPr lang="en-US" sz="4800" b="1" dirty="0"/>
              <a:t>After cold front: cooler and dry weather</a:t>
            </a:r>
          </a:p>
          <a:p>
            <a:pPr marL="0" indent="0">
              <a:buNone/>
              <a:defRPr/>
            </a:pPr>
            <a:endParaRPr lang="en-US" sz="4800" b="1" dirty="0"/>
          </a:p>
          <a:p>
            <a:pPr marL="0" indent="0">
              <a:buNone/>
              <a:defRPr/>
            </a:pPr>
            <a:endParaRPr lang="en-US" sz="4800" b="1" dirty="0"/>
          </a:p>
          <a:p>
            <a:pPr marL="0" indent="0">
              <a:buNone/>
              <a:defRPr/>
            </a:pPr>
            <a:r>
              <a:rPr lang="en-US" sz="4800" b="1" dirty="0"/>
              <a:t>		Drawing for </a:t>
            </a:r>
          </a:p>
          <a:p>
            <a:pPr marL="0" indent="0">
              <a:buNone/>
              <a:defRPr/>
            </a:pPr>
            <a:r>
              <a:rPr lang="en-US" sz="4800" b="1" dirty="0"/>
              <a:t>		warm front:</a:t>
            </a:r>
          </a:p>
          <a:p>
            <a:pPr marL="0" indent="0">
              <a:buNone/>
              <a:defRPr/>
            </a:pPr>
            <a:r>
              <a:rPr lang="en-US" sz="4800" b="1" dirty="0"/>
              <a:t>	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429001"/>
            <a:ext cx="449897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3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52401"/>
            <a:ext cx="8915400" cy="53641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800" b="1" u="sng" dirty="0" err="1"/>
              <a:t>Occlouded</a:t>
            </a:r>
            <a:r>
              <a:rPr lang="en-US" sz="4800" b="1" u="sng" dirty="0"/>
              <a:t> Front</a:t>
            </a:r>
          </a:p>
          <a:p>
            <a:pPr marL="0" indent="0">
              <a:buNone/>
              <a:defRPr/>
            </a:pPr>
            <a:r>
              <a:rPr lang="en-US" sz="4800" b="1" dirty="0"/>
              <a:t>	* when a warm air mass is 	  	   caught between 2 cold air 	   	   masses.  </a:t>
            </a:r>
          </a:p>
          <a:p>
            <a:pPr marL="0" indent="0">
              <a:buNone/>
              <a:defRPr/>
            </a:pPr>
            <a:r>
              <a:rPr lang="en-US" sz="4800" b="1" dirty="0"/>
              <a:t>	* Produces cold 	 	temperatures, lots of rain &amp; 	snow.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0" t="46275" r="46388" b="26183"/>
          <a:stretch>
            <a:fillRect/>
          </a:stretch>
        </p:blipFill>
        <p:spPr bwMode="auto">
          <a:xfrm>
            <a:off x="5943600" y="4497388"/>
            <a:ext cx="450373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t="15067" r="18280" b="15989"/>
          <a:stretch/>
        </p:blipFill>
        <p:spPr bwMode="auto">
          <a:xfrm>
            <a:off x="1676400" y="685801"/>
            <a:ext cx="8778186" cy="560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4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1" t="7143" b="14984"/>
          <a:stretch/>
        </p:blipFill>
        <p:spPr bwMode="auto">
          <a:xfrm>
            <a:off x="2971800" y="66166"/>
            <a:ext cx="7086600" cy="67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5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720810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"/>
            <a:ext cx="8991600" cy="5821363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4800" b="1" u="sng" dirty="0"/>
              <a:t>Stationary Front</a:t>
            </a:r>
          </a:p>
          <a:p>
            <a:pPr marL="0" indent="0">
              <a:buNone/>
              <a:defRPr/>
            </a:pPr>
            <a:r>
              <a:rPr lang="en-US" sz="4800" b="1" dirty="0"/>
              <a:t>	*forms when a cold and warm air mass meet, but neither are strong enough to push the warm mass up. </a:t>
            </a:r>
          </a:p>
          <a:p>
            <a:pPr marL="0" indent="0">
              <a:buNone/>
              <a:defRPr/>
            </a:pPr>
            <a:r>
              <a:rPr lang="en-US" sz="4800" b="1" dirty="0"/>
              <a:t>	* stay separated</a:t>
            </a:r>
          </a:p>
          <a:p>
            <a:pPr marL="0" indent="0">
              <a:buNone/>
              <a:defRPr/>
            </a:pPr>
            <a:r>
              <a:rPr lang="en-US" sz="4800" b="1" dirty="0"/>
              <a:t>	* cause cloudy, </a:t>
            </a:r>
          </a:p>
          <a:p>
            <a:pPr marL="0" indent="0">
              <a:buNone/>
              <a:defRPr/>
            </a:pPr>
            <a:r>
              <a:rPr lang="en-US" sz="4800" b="1" dirty="0"/>
              <a:t>	   wet weather</a:t>
            </a:r>
          </a:p>
          <a:p>
            <a:pPr marL="0" indent="0">
              <a:buNone/>
              <a:defRPr/>
            </a:pPr>
            <a:r>
              <a:rPr lang="en-US" sz="4800" b="1" dirty="0"/>
              <a:t>	* stuck for a while; move very slowly</a:t>
            </a:r>
          </a:p>
          <a:p>
            <a:pPr marL="0" indent="0">
              <a:buNone/>
              <a:defRPr/>
            </a:pPr>
            <a:r>
              <a:rPr lang="en-US" sz="4800" b="1" dirty="0"/>
              <a:t>Drawing: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7" t="11092" r="18120" b="68530"/>
          <a:stretch>
            <a:fillRect/>
          </a:stretch>
        </p:blipFill>
        <p:spPr bwMode="auto">
          <a:xfrm>
            <a:off x="6781801" y="4953000"/>
            <a:ext cx="35480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t="13030" r="20110" b="27913"/>
          <a:stretch/>
        </p:blipFill>
        <p:spPr bwMode="auto">
          <a:xfrm>
            <a:off x="1752601" y="914400"/>
            <a:ext cx="8809463" cy="506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0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381000"/>
            <a:ext cx="4408098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4800" b="1" u="sng" dirty="0"/>
              <a:t>Pg. </a:t>
            </a:r>
            <a:r>
              <a:rPr lang="en-US" sz="4800" b="1" u="sng" dirty="0" smtClean="0"/>
              <a:t>490- Air Masses</a:t>
            </a:r>
            <a:endParaRPr lang="en-US" sz="4800" dirty="0"/>
          </a:p>
          <a:p>
            <a:pPr marL="0" indent="0">
              <a:buNone/>
              <a:defRPr/>
            </a:pP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13770"/>
            <a:ext cx="8915400" cy="517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2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13919" r="22182" b="15968"/>
          <a:stretch/>
        </p:blipFill>
        <p:spPr bwMode="auto">
          <a:xfrm>
            <a:off x="1828800" y="457200"/>
            <a:ext cx="8697952" cy="601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7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3" t="11686" r="18354" b="14688"/>
          <a:stretch/>
        </p:blipFill>
        <p:spPr bwMode="auto">
          <a:xfrm>
            <a:off x="1752600" y="762001"/>
            <a:ext cx="8653728" cy="570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13603" r="17743" b="10396"/>
          <a:stretch/>
        </p:blipFill>
        <p:spPr bwMode="auto">
          <a:xfrm>
            <a:off x="1524000" y="152400"/>
            <a:ext cx="899372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2386"/>
            <a:ext cx="8935357" cy="536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2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907482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0371"/>
            <a:ext cx="6858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b="3741"/>
          <a:stretch/>
        </p:blipFill>
        <p:spPr bwMode="auto">
          <a:xfrm>
            <a:off x="1600200" y="47197"/>
            <a:ext cx="9067800" cy="682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1" y="3733800"/>
            <a:ext cx="81631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1524001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Wyoming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838201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Montana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2590801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3459681"/>
            <a:ext cx="1752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 Mexico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8430" y="3381248"/>
            <a:ext cx="10885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6160" y="3276992"/>
            <a:ext cx="10885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96244" y="762001"/>
            <a:ext cx="14859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39933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1"/>
            <a:ext cx="7467600" cy="61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51" y="1143000"/>
            <a:ext cx="867938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200150"/>
            <a:ext cx="7445741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1981200" y="457201"/>
            <a:ext cx="8305800" cy="5364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4800" b="1" dirty="0"/>
              <a:t>Air Masses</a:t>
            </a:r>
          </a:p>
          <a:p>
            <a:pPr marL="0" indent="0">
              <a:buNone/>
            </a:pPr>
            <a:r>
              <a:rPr lang="en-US" altLang="en-US" sz="4800" b="1" u="sng" dirty="0"/>
              <a:t>Air Mass: </a:t>
            </a:r>
            <a:r>
              <a:rPr lang="en-US" altLang="en-US" sz="4800" b="1" dirty="0"/>
              <a:t>body of air that has the same temperature and amount of moisture throughout. </a:t>
            </a:r>
          </a:p>
          <a:p>
            <a:pPr marL="0" indent="0">
              <a:buNone/>
            </a:pPr>
            <a:endParaRPr lang="en-US" altLang="en-US" sz="4800" b="1" dirty="0"/>
          </a:p>
          <a:p>
            <a:pPr marL="0" indent="0">
              <a:buNone/>
              <a:defRPr/>
            </a:pPr>
            <a:r>
              <a:rPr lang="en-US" sz="4800" dirty="0"/>
              <a:t>Where the air mass forms determines its moisture and temperature.  </a:t>
            </a:r>
          </a:p>
          <a:p>
            <a:pPr marL="0" indent="0">
              <a:buNone/>
            </a:pP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618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775015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5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2057400" y="1143000"/>
          <a:ext cx="8229600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  <a:latin typeface="Calibri"/>
                          <a:ea typeface="Times New Roman"/>
                        </a:rPr>
                        <a:t>Where it forms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Calibri"/>
                          <a:ea typeface="Times New Roman"/>
                        </a:rPr>
                        <a:t>Type of Weather it brings</a:t>
                      </a:r>
                      <a:endParaRPr lang="en-US" sz="36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Times New Roman"/>
                        </a:rPr>
                        <a:t>Forms over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3600" dirty="0" smtClean="0">
                          <a:effectLst/>
                          <a:latin typeface="Calibri"/>
                          <a:ea typeface="Times New Roman"/>
                        </a:rPr>
                        <a:t>wet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Times New Roman"/>
                        </a:rPr>
                        <a:t>Forms over 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3600" dirty="0" smtClean="0">
                          <a:effectLst/>
                          <a:latin typeface="Calibri"/>
                          <a:ea typeface="Times New Roman"/>
                        </a:rPr>
                        <a:t>dry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/>
                          <a:ea typeface="Times New Roman"/>
                        </a:rPr>
                        <a:t>Forms in polar regions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3600" dirty="0" smtClean="0">
                          <a:effectLst/>
                          <a:latin typeface="Calibri"/>
                          <a:ea typeface="Times New Roman"/>
                        </a:rPr>
                        <a:t>cold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pPr marL="0" marR="0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libri"/>
                          <a:ea typeface="Times New Roman"/>
                        </a:rPr>
                        <a:t>Forms over tropical regions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15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3600" dirty="0" smtClean="0">
                          <a:effectLst/>
                          <a:latin typeface="Calibri"/>
                          <a:ea typeface="Times New Roman"/>
                        </a:rPr>
                        <a:t>warm</a:t>
                      </a:r>
                      <a:endParaRPr lang="en-US" sz="3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0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1981200" y="457201"/>
            <a:ext cx="8305800" cy="5364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Air Masses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800" b="1" dirty="0"/>
              <a:t>Come from the poles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800" b="1" dirty="0"/>
              <a:t>Bring cold weather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800" b="1" dirty="0"/>
              <a:t>If come from land, bring cold, dry weather.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800" b="1" dirty="0"/>
              <a:t>If come from over water, bring cold wet weather (snow, ice, rain)</a:t>
            </a:r>
          </a:p>
        </p:txBody>
      </p:sp>
    </p:spTree>
    <p:extLst>
      <p:ext uri="{BB962C8B-B14F-4D97-AF65-F5344CB8AC3E}">
        <p14:creationId xmlns:p14="http://schemas.microsoft.com/office/powerpoint/2010/main" val="39625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1981200" y="457201"/>
            <a:ext cx="83058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Air Masses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800" b="1" dirty="0"/>
              <a:t>Come from tropics/equator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800" b="1" dirty="0"/>
              <a:t>Bring warm weather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800" b="1" dirty="0"/>
              <a:t>If come from land, bring warm, dry weather.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800" b="1" dirty="0"/>
              <a:t>If come from over water, bring warm wet weather </a:t>
            </a:r>
          </a:p>
        </p:txBody>
      </p:sp>
    </p:spTree>
    <p:extLst>
      <p:ext uri="{BB962C8B-B14F-4D97-AF65-F5344CB8AC3E}">
        <p14:creationId xmlns:p14="http://schemas.microsoft.com/office/powerpoint/2010/main" val="35556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19200"/>
            <a:ext cx="8305800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800" b="1" u="sng" dirty="0"/>
              <a:t>Fronts</a:t>
            </a:r>
          </a:p>
          <a:p>
            <a:pPr marL="0" indent="0">
              <a:buNone/>
              <a:defRPr/>
            </a:pPr>
            <a:r>
              <a:rPr lang="en-US" sz="4800" b="1" u="sng" dirty="0"/>
              <a:t>Front: </a:t>
            </a:r>
            <a:r>
              <a:rPr lang="en-US" sz="4800" dirty="0"/>
              <a:t>area where warm and cold air mass meet.</a:t>
            </a:r>
          </a:p>
          <a:p>
            <a:pPr marL="0" indent="0">
              <a:buNone/>
              <a:defRPr/>
            </a:pPr>
            <a:r>
              <a:rPr lang="en-US" sz="4800" dirty="0"/>
              <a:t>	* masses do not mix because 	they have different densities</a:t>
            </a:r>
          </a:p>
          <a:p>
            <a:pPr marL="0" indent="0">
              <a:buNone/>
              <a:defRPr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378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76201"/>
            <a:ext cx="8839200" cy="53641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800" b="1" u="sng" dirty="0"/>
              <a:t>When warm and cold air masses meet, warm air ALWAYS goes up, COLD air ALWAYS goes under.</a:t>
            </a:r>
            <a:endParaRPr lang="en-US" sz="4800" b="1" dirty="0"/>
          </a:p>
          <a:p>
            <a:pPr marL="0" indent="0">
              <a:buNone/>
              <a:defRPr/>
            </a:pPr>
            <a:endParaRPr lang="en-US" sz="4800" b="1" dirty="0"/>
          </a:p>
          <a:p>
            <a:pPr marL="0" indent="0">
              <a:buNone/>
              <a:defRPr/>
            </a:pPr>
            <a:r>
              <a:rPr lang="en-US" sz="4800" b="1" dirty="0"/>
              <a:t>Air mass is named after what type of air mass is moving in and trying to take over.</a:t>
            </a:r>
          </a:p>
        </p:txBody>
      </p:sp>
    </p:spTree>
    <p:extLst>
      <p:ext uri="{BB962C8B-B14F-4D97-AF65-F5344CB8AC3E}">
        <p14:creationId xmlns:p14="http://schemas.microsoft.com/office/powerpoint/2010/main" val="11609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990601"/>
            <a:ext cx="5029200" cy="5364163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800" b="1" u="sng" dirty="0"/>
              <a:t>Types of fronts: </a:t>
            </a:r>
          </a:p>
          <a:p>
            <a:pPr marL="0" indent="0">
              <a:buNone/>
              <a:defRPr/>
            </a:pPr>
            <a:r>
              <a:rPr lang="en-US" sz="4800" dirty="0"/>
              <a:t>warm front</a:t>
            </a:r>
          </a:p>
          <a:p>
            <a:pPr marL="0" indent="0">
              <a:buNone/>
              <a:defRPr/>
            </a:pPr>
            <a:r>
              <a:rPr lang="en-US" sz="4800" dirty="0"/>
              <a:t>cold front</a:t>
            </a:r>
          </a:p>
          <a:p>
            <a:pPr marL="0" indent="0">
              <a:buNone/>
              <a:defRPr/>
            </a:pPr>
            <a:r>
              <a:rPr lang="en-US" sz="4800" dirty="0" err="1"/>
              <a:t>occlouded</a:t>
            </a:r>
            <a:r>
              <a:rPr lang="en-US" sz="4800" dirty="0"/>
              <a:t> front</a:t>
            </a:r>
          </a:p>
          <a:p>
            <a:pPr marL="0" indent="0">
              <a:buNone/>
              <a:defRPr/>
            </a:pPr>
            <a:r>
              <a:rPr lang="en-US" sz="4800" dirty="0"/>
              <a:t>stationary front</a:t>
            </a:r>
          </a:p>
        </p:txBody>
      </p:sp>
    </p:spTree>
    <p:extLst>
      <p:ext uri="{BB962C8B-B14F-4D97-AF65-F5344CB8AC3E}">
        <p14:creationId xmlns:p14="http://schemas.microsoft.com/office/powerpoint/2010/main" val="7565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219</Words>
  <Application>Microsoft Office PowerPoint</Application>
  <PresentationFormat>Widescreen</PresentationFormat>
  <Paragraphs>86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Air Masses  &amp;  Fronts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Axt</dc:creator>
  <cp:lastModifiedBy>Laquincia Brown</cp:lastModifiedBy>
  <cp:revision>3</cp:revision>
  <dcterms:created xsi:type="dcterms:W3CDTF">2016-02-12T15:04:31Z</dcterms:created>
  <dcterms:modified xsi:type="dcterms:W3CDTF">2017-11-08T13:19:54Z</dcterms:modified>
</cp:coreProperties>
</file>