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1" r:id="rId3"/>
    <p:sldId id="272" r:id="rId4"/>
    <p:sldId id="273" r:id="rId5"/>
    <p:sldId id="274" r:id="rId6"/>
    <p:sldId id="257" r:id="rId7"/>
    <p:sldId id="261" r:id="rId8"/>
    <p:sldId id="258" r:id="rId9"/>
    <p:sldId id="259" r:id="rId10"/>
    <p:sldId id="260" r:id="rId11"/>
    <p:sldId id="262" r:id="rId12"/>
    <p:sldId id="263" r:id="rId13"/>
    <p:sldId id="265" r:id="rId14"/>
    <p:sldId id="270" r:id="rId15"/>
    <p:sldId id="264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A45FB-E7BA-485B-84B8-C5BC54892D5D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445BD-FA8C-413C-B712-D1B99A8AA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31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445BD-FA8C-413C-B712-D1B99A8AAC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C5C-98B7-47C4-A808-2667212ECB71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AA51-EFB5-4DD9-BD68-4A1F9C13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C5C-98B7-47C4-A808-2667212ECB71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AA51-EFB5-4DD9-BD68-4A1F9C13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C5C-98B7-47C4-A808-2667212ECB71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AA51-EFB5-4DD9-BD68-4A1F9C13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C5C-98B7-47C4-A808-2667212ECB71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AA51-EFB5-4DD9-BD68-4A1F9C13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C5C-98B7-47C4-A808-2667212ECB71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AA51-EFB5-4DD9-BD68-4A1F9C13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C5C-98B7-47C4-A808-2667212ECB71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AA51-EFB5-4DD9-BD68-4A1F9C13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C5C-98B7-47C4-A808-2667212ECB71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AA51-EFB5-4DD9-BD68-4A1F9C13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C5C-98B7-47C4-A808-2667212ECB71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AA51-EFB5-4DD9-BD68-4A1F9C13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C5C-98B7-47C4-A808-2667212ECB71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AA51-EFB5-4DD9-BD68-4A1F9C133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C5C-98B7-47C4-A808-2667212ECB71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AA51-EFB5-4DD9-BD68-4A1F9C1334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C5C-98B7-47C4-A808-2667212ECB71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0EAA51-EFB5-4DD9-BD68-4A1F9C1334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40EAA51-EFB5-4DD9-BD68-4A1F9C13349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0F48C5C-98B7-47C4-A808-2667212ECB71}" type="datetimeFigureOut">
              <a:rPr lang="en-US" smtClean="0"/>
              <a:t>10/13/2017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543800" cy="1334729"/>
          </a:xfrm>
        </p:spPr>
        <p:txBody>
          <a:bodyPr/>
          <a:lstStyle/>
          <a:p>
            <a:pPr algn="ctr"/>
            <a:r>
              <a:rPr lang="en-US" sz="4800" dirty="0" smtClean="0"/>
              <a:t>Composition and Structure of the Atmosphere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6096000"/>
            <a:ext cx="6461760" cy="457200"/>
          </a:xfrm>
        </p:spPr>
        <p:txBody>
          <a:bodyPr/>
          <a:lstStyle/>
          <a:p>
            <a:r>
              <a:rPr lang="en-US" dirty="0" smtClean="0"/>
              <a:t>Comprehensive Science 1</a:t>
            </a:r>
            <a:endParaRPr lang="en-US" dirty="0"/>
          </a:p>
        </p:txBody>
      </p:sp>
      <p:pic>
        <p:nvPicPr>
          <p:cNvPr id="1026" name="Picture 2" descr="http://t2.gstatic.com/images?q=tbn:ANd9GcTwIKyojNVRxz5IOW6iQF1t37M6LLxJQzAaxhAkSenChipf5QroX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" y="1600200"/>
            <a:ext cx="796798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08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Dioxide in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Less than 1% of the atmosphere</a:t>
            </a:r>
            <a:endParaRPr lang="en-US" dirty="0"/>
          </a:p>
        </p:txBody>
      </p:sp>
      <p:sp>
        <p:nvSpPr>
          <p:cNvPr id="5" name="AutoShape 2" descr="http://images.gizmag.com/hero/mof.jpg"/>
          <p:cNvSpPr>
            <a:spLocks noChangeAspect="1" noChangeArrowheads="1"/>
          </p:cNvSpPr>
          <p:nvPr/>
        </p:nvSpPr>
        <p:spPr bwMode="auto">
          <a:xfrm>
            <a:off x="155575" y="-1355725"/>
            <a:ext cx="50482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http://images.gizmag.com/hero/mof.jpg"/>
          <p:cNvSpPr>
            <a:spLocks noChangeAspect="1" noChangeArrowheads="1"/>
          </p:cNvSpPr>
          <p:nvPr/>
        </p:nvSpPr>
        <p:spPr bwMode="auto">
          <a:xfrm>
            <a:off x="307975" y="-1203325"/>
            <a:ext cx="50482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4" name="Picture 6" descr="http://t3.gstatic.com/images?q=tbn:ANd9GcTcSwhDnp9bUZRrTiTiEBV134VzG22XAC8S2qtlXs-iNC-9owMltwkoIfmLA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1419726"/>
            <a:ext cx="3794961" cy="404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93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Vapor in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Air that contains water in the form of gas</a:t>
            </a:r>
          </a:p>
          <a:p>
            <a:r>
              <a:rPr lang="en-US" dirty="0" smtClean="0"/>
              <a:t>Not the same as steam(tiny droplets of water)</a:t>
            </a:r>
          </a:p>
          <a:p>
            <a:r>
              <a:rPr lang="en-US" dirty="0" smtClean="0"/>
              <a:t>Amount varies from place to place</a:t>
            </a:r>
            <a:endParaRPr lang="en-US" dirty="0"/>
          </a:p>
          <a:p>
            <a:r>
              <a:rPr lang="en-US" dirty="0" smtClean="0"/>
              <a:t>Causes the formation of rainfall from clouds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" name="AutoShape 2" descr="data:image/jpeg;base64,/9j/4AAQSkZJRgABAQAAAQABAAD/2wCEAAkGBxQSEhUUEhQVFBUUGBQVFBQVFRUUFBUVFBUXFxUUFBQYHCggGBolHBQUITEhJSkrLi4uFx8zODMsNygtLisBCgoKDgwNFAwPFCwcFBwsLCwsLCssLCwsLCwsLCwsLCwsLCwsLCwsLCwsLCwrNywsLCwsNzc3Nyw3LCw3LCw3LP/AABEIAMIBAwMBIgACEQEDEQH/xAAcAAACAwEBAQEAAAAAAAAAAAACAwABBAUGBwj/xABAEAACAQMBBQUFBAcHBQAAAAAAAQIDESExBAUSQVEiYXGBkROhscHwMlLR4QYUFSNCU3IzYoKSwtLxFlSTorL/xAAXAQEBAQEAAAAAAAAAAAAAAAAAAQID/8QAHBEBAQEBAQADAQAAAAAAAAAAABEBITECQVES/9oADAMBAAIRAxEAPwD0dFyf8LbO7u7aJPszj3D4UVbsx5aiqOzSlPtYt0L6joLZkleKvi2dPQD2KazHPdgbKtwpK6Fe1bbzjuF0mBq7Pi0bXBp0Jc7IlTauBZTKp70ptWZbsSY0Rlw6u3vG1KywtWzK6tKWsi3tVOOjWe8itPCrATiZpbdHlJXfeJjvKLfC5K5Oq4++G4s409oPQ72qKUc27up5mukdPj4xqR2tp4Zmq1Lu5IxBsgF3ItQuEFIipMqCJJl3CmU45N8I4MMGbaUsGVFJC+G4zL5XNFCjJ64AGhTYTgaHTaLVPoQKjSRagrhSstWL9t0Ae4gzRnlUYDmwJKPUTVphSuBJvqUV7MXNJEdTqKbyALkuhAm0QI+h7O+FJEntD4tMdPmIpz4VaUkhD23OGrEhT3U45ZxyNtKhGGstTk+3zexVWeOJvHI1EP3tUVvA5DfcXX2mNtc8yqO2K5c4b1Vd+JhrzZ10nUYirscVfikXPkn8uQ5sJKXK5u9rTjyuXLeKtZRSFIxtSayxdTZyV9obE8bAVOFhMkaeBsnsbDVxli2Ch8oikiKFojQbKcSBlJo2wqYwYaRqgRRqu1oatn2x82ZXTdjTs+x9SDXCvxch+gngUQKk76sgleKZn4AZVFceu4oU4gSiuoys7GCcgG1KpmqVQJMkihKk2y5sCbL4XYqFtkGezIQdfb95cT7NzVuu9RpPQ5FOCidHYtu4XhGpzjN/XrVQio5ODvO8bpaGzZd6xeqKq1acpLiRnuNXHmpxbeDTs+wzebM7ir0oPEV44JtO8o2fDbBbv4THNjTmsq5i2uc2zbHeDzd+AVCi6jve0Vq+vcPPT1zlsk2G9kcdTdtlPgXZb9zuc+NWTeWLukhNVMqFKUmdFU1a7ZVOcYp3kkKRhlHhFvXIW1b4pcXDHPLi5GavtKt39wzo1Ra5oGUYN4wc+W2K3yEVdqkpYdl8QOvKEUKcLmaltN9evXub+RuobXCb4EstXUly7iKulT7jZTprmc6ttbpy4Ws9SqW3NvJB2lOKJLbLaHOddW1M/wCtq+VgDpSq8T1LmZIVEuaHqogEzwEq1gZzXVATmkr6gOqTujK8l09oUu4kqnQBbQEpFzYqzKBepc2C5WFTmBbqli7kCOrXotaj9mpYwrnRp7vbvKTuumljFte2xg0qfLUZ8rwk6tSaC9o2YI1pN3bNSZtkW1NJYMvGx9SSYltFTWilFas6FCq3G0UkuS+Zxae1RkuzJNLXJlr77hD7MuJq2jxnvMblax2NsrOCbl5s4b3znEevP0+Zzdv3lKrK7dl0WhmTyStO7X3wmtHc5217wbTS9TNNi2KRcZeoyNXC7jO2HB4AbUdyRlcEkWQPi8DKFThkmIpsNsDRKu3r+YyLMsR8WBsgxdUukyqhBKTybIMxQNKeABqsRKWA6sjM5lDYyM8nktTBkwGKb6iq831ZdwarAW5vqKlUfVhANATi72QtEA9BU3pUkuG9l8fFmFyZqhB9wuUUvE1kxlcJuwarsXUmkm3hI42894x4LQll9OS55LSO9Pa4wV5Oy0yee3ttvHJpPsrS2j6s5UpvF234sanoTdpmHt9gzxY1PstCSNNUZDbmanI0RZA1vAKGIXEAJBAz1LAODCFQY0A6bGSFUxjAKLHpmeLNCYGiky6jAoslaRBcXkdxGFVBntCi6kjO5BVJGapIBlyKQuEiAHxEkwIlgDcjKkWAtsodwkAlH9IYSXbTi+7KE1t9QS7N27XXj0Z5xFxNI7M94OolfHXvdjBNWZKOhKsskBON7BxApyDQU98xDHSWBVRYAuDNcGZKZppsg0XBiXElsgDPUiI9SwJFK4xCUxqAZBjJiYMYwImaIMzXHQYD6bJWYCkSqwEOQUZiG8hRYDpmeY+5nmwKgw2xUWE2AUAkBTDiwKaLRYMdQDuQNFAeU4QENaFtlRo2foXUAoPIdQC4DoiYsdAimtip6BJ5BYFQNFORmQyDA30yxdGQ1gDzIi0iIBbQxC5DIAHEakJQ6IAjIMGRIsBqkFU0FyYd8AZpFRZckKvkDRCQuoVCRVZgC2RgBANpMuGoqLDiAybKiDNhRA0RRAEyAeZlEVOOhomKZUSA2QpBphRIZTkKTLTyQPYDGIVICBwYthQYGukzTfBkps0xeALTCsAmMSAVNBxKqIkADQ6DEDYsC5lRLBQDZBJ4BbKuAMhMkNbFyAFFSZTKApsKLBkingBgdEAZs6AKogqSJNF0gGpECZAPNzWBXCMuAmVAtERcgQolqWDcMgdDQGZcNCSAW2XTKmSAGqmzTBmWBopsA0NiLSGxAk0LQ5iwBuMhIXYtAOuA2WLmA5TwC5CYzLYDGDchFoAMmDFFzLgsALmxTkNrrBnQD1I00GY4sfRlZgapFw1Kgy0sgaLELRAOVHcG0/yKv/jl+BP+nNq/7er/AJGfVKm+5ytr1vZcPovrIme+JSt/E0pXeOeuHhjo+Yr9Gtq/kVP8oH/TW1Y/czzppn3959JlvGfXCXPv6voZ5bc7W5XtfuA+ey/RzaVrSkvFpfMt7irrWn74/ie3ntXV3zfxXTGvmA6rtfVPvv7n+AHj4bnrLWPvRP2PV+770epdXOixm+fcSpU7vn/yB5KW5qvReqBjuip0XqemqVdfjZiZ1vqwHFjuyounqOhsEu71Oi6l+7493iE6t/zVvmBz/wBSl3BR2V9xtcslOp0AzrZn1QqezPqbuMXUkBhezPqXGh3jpS6/iVxW1AH2PeBKj3j0wZMDJ7AZ7MubCgwBVIKNLAdg4LACJUS4URjCgBlr0cMzqkb6qwzNJFCoUhvswaeo4BkYj4RuZ28DqLIHJEKuUB6unXUVnjSeqTj16tPqB7JuUuDT+pJ270VW2yk8JTV7tqM48OtuegVOqlG8ZtttLhxK3JcTWG3e1ihG1SVuxayaTbVn8/gZY1I2s34aO9+/8h1aShJ384t591hEK8L/AMSvl5t8EEDO0rWv77vzsSUenZv1aevmrl+3jxNxb7lK7fi3G2QKlaLy+148SbxyYEhUjm/nJNf7XgVOCVn105e8KntCzHKxhP5rhz4AQ2u38Tzf7MY289ApVW3K3v8ANXYqbV/Dx+NySlm6Tt3YXoPy4vEbWxZZv4vICOFP8ljzCbXXyWBLlbS5fErZTflb5gHL6t+ITla1sd4mnUX02MdXol46v8gJJ3/L4lcPJC3IK5Aqatr8gWr8/IKUl08/yFN8m8fXIoKL6C6lRLVpeaOVFw9pW44ylaULdlysnCOMaZuXw0eVNx8Ox8ZIDbLaqVszjfxVviCttprPGreNzhwrWjCzavVlF/vLdlyn345ZNu8eL2UnxLCv/auWjvpwgdiG0xtz8oS+SLe2RvFWneV7Lgkr211XeZY0Z/zWvR/JHMe1T9p26uKdScF2YXt7JSv56EHddV8qc/PgX+oGjtUp34YfZbi+KSWVromYpbav57zztTuv/U5+y7Wv3lqs/ttrGuFrw2ze4Hb2mvOMb8McyjH7Tf2pKP3e8CpCf91eTfzOBLePHSi5Sy+GTXDJ2akm0m5itq3quLCi1307f6mB2tnqybmm4Lhlw/Zeeynf7XeXX2hxS/eRzKKeFhN2vlnnqW9nGUmowy76W0SXyHftqU4K6gu1CVk3fEk+ncKPQ+0X8304PwK2Cs5J3nNtSmuzFaKTS0j0SMEt8yxb2eeblL39kmwbfK8o3p/ak/tW1y7XWgR2rrrV9J/gQ537UtrKP+en/tIB9B9pC/DGjCyvwvt362aur+fkL2jZ5vVRoJ20U1F26PN9TXW3JV5zj5z/ACM0d21r2WV3VF8ArFV2GzxLjvniiru/hqNoy4I9qmp553T87JO3nyNK3fWekZW63Lnu2aTcnbrnx6vuYo5j2h3wuG9/s4w+V9RknNpdm/fa78LmiOwPnKK/xZ9C6uwTWrT6dqVvrIGD2M3pGXknfxwhFfZ5Px5/Wptq8celvG4nifWHuyBjVKS1yaKc5WsljVrS/n5BKv8A0+Vyv1r6u/wAU6U76J+S/Ak6M/urPcvloOW0eGO9/gVLbLdPVL45AzLZJPWIf6q7fZYT3pb6uBPfH19IC47JLow1sUuhn/bUugEt8z6e8DS93yAlu6TMr3zP7q9WLlvuf3Y+rARR2Kr7baFDgw6V+Jta010HvYay1cF/S/8AceQ/SDf9eG0TdOo6fGocSjbLjGy1XQ5lbflaatOpKaeqbdvRMDs19shBRjOcrxrzk0uCySqTu/H3GreO27POjPhm3Jxko3+9Z2xE8dUnfl73+JFa3P1/ID0m1bwo27EE3bnfD8zjyr3lJ4V5X6fwpCtl2KVT7Cl44t64Ny3dSpZrVLv7kNfN/wDBBnpym8Jyb5KLfwRtp7E4q9Saprpe8n5CKu9rK1GCprrrI586rk7t3bvliDZtFWmsU1L+qT+ETM5v6SEDHKXJe9AG2BTvbkXFy6PyuDTb+kwGe05YLS/5A4lzsT2ngEMTIBfuRAP0jKbTik2l2MX/ALwyhnXPiQg1TKKve+cc8/wsTUfZl3Xa8VCTTIQv2Mm1SabtjP8AqX4v1OZVqNxldt9p6u/8BCDPBhdWVll6t6vW6V/QwVajd7tvPN36kIVGn7v+JeXE1Y1SgvZywtJ/P8F6FkIMG2vseaXlbQ41Z9pkIURl2x5EIAkuP16kIAueotrX65ohAPGfpD/bS/w//KOfEhCKo6G5oKVaKkk10auvQhAPRb6k40nwtrwx8DySZZAKevr8GWuXmQgFoUQgFMnG1o2vMogDaVV9X6s30oJ6pehCAHKlHovREIQyr//Z"/>
          <p:cNvSpPr>
            <a:spLocks noChangeAspect="1" noChangeArrowheads="1"/>
          </p:cNvSpPr>
          <p:nvPr/>
        </p:nvSpPr>
        <p:spPr bwMode="auto">
          <a:xfrm>
            <a:off x="0" y="-112236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SEhUUEhQVFBUUGBQVFBQVFRUUFBUVFBUXFxUUFBQYHCggGBolHBQUITEhJSkrLi4uFx8zODMsNygtLisBCgoKDgwNFAwPFCwcFBwsLCwsLCssLCwsLCwsLCwsLCwsLCwsLCwsLCwsLCwrNywsLCwsNzc3Nyw3LCw3LCw3LP/AABEIAMIBAwMBIgACEQEDEQH/xAAcAAACAwEBAQEAAAAAAAAAAAACAwABBAUGBwj/xABAEAACAQMBBQUFBAcHBQAAAAAAAQIDESExBAUSQVEiYXGBkROhscHwMlLR4QYUFSNCU3IzYoKSwtLxFlSTorL/xAAXAQEBAQEAAAAAAAAAAAAAAAAAAQID/8QAHBEBAQEBAQADAQAAAAAAAAAAABEBITECQVES/9oADAMBAAIRAxEAPwD0dFyf8LbO7u7aJPszj3D4UVbsx5aiqOzSlPtYt0L6joLZkleKvi2dPQD2KazHPdgbKtwpK6Fe1bbzjuF0mBq7Pi0bXBp0Jc7IlTauBZTKp70ptWZbsSY0Rlw6u3vG1KywtWzK6tKWsi3tVOOjWe8itPCrATiZpbdHlJXfeJjvKLfC5K5Oq4++G4s409oPQ72qKUc27up5mukdPj4xqR2tp4Zmq1Lu5IxBsgF3ItQuEFIipMqCJJl3CmU45N8I4MMGbaUsGVFJC+G4zL5XNFCjJ64AGhTYTgaHTaLVPoQKjSRagrhSstWL9t0Ae4gzRnlUYDmwJKPUTVphSuBJvqUV7MXNJEdTqKbyALkuhAm0QI+h7O+FJEntD4tMdPmIpz4VaUkhD23OGrEhT3U45ZxyNtKhGGstTk+3zexVWeOJvHI1EP3tUVvA5DfcXX2mNtc8yqO2K5c4b1Vd+JhrzZ10nUYirscVfikXPkn8uQ5sJKXK5u9rTjyuXLeKtZRSFIxtSayxdTZyV9obE8bAVOFhMkaeBsnsbDVxli2Ch8oikiKFojQbKcSBlJo2wqYwYaRqgRRqu1oatn2x82ZXTdjTs+x9SDXCvxch+gngUQKk76sgleKZn4AZVFceu4oU4gSiuoys7GCcgG1KpmqVQJMkihKk2y5sCbL4XYqFtkGezIQdfb95cT7NzVuu9RpPQ5FOCidHYtu4XhGpzjN/XrVQio5ODvO8bpaGzZd6xeqKq1acpLiRnuNXHmpxbeDTs+wzebM7ir0oPEV44JtO8o2fDbBbv4THNjTmsq5i2uc2zbHeDzd+AVCi6jve0Vq+vcPPT1zlsk2G9kcdTdtlPgXZb9zuc+NWTeWLukhNVMqFKUmdFU1a7ZVOcYp3kkKRhlHhFvXIW1b4pcXDHPLi5GavtKt39wzo1Ra5oGUYN4wc+W2K3yEVdqkpYdl8QOvKEUKcLmaltN9evXub+RuobXCb4EstXUly7iKulT7jZTprmc6ttbpy4Ws9SqW3NvJB2lOKJLbLaHOddW1M/wCtq+VgDpSq8T1LmZIVEuaHqogEzwEq1gZzXVATmkr6gOqTujK8l09oUu4kqnQBbQEpFzYqzKBepc2C5WFTmBbqli7kCOrXotaj9mpYwrnRp7vbvKTuumljFte2xg0qfLUZ8rwk6tSaC9o2YI1pN3bNSZtkW1NJYMvGx9SSYltFTWilFas6FCq3G0UkuS+Zxae1RkuzJNLXJlr77hD7MuJq2jxnvMblax2NsrOCbl5s4b3znEevP0+Zzdv3lKrK7dl0WhmTyStO7X3wmtHc5217wbTS9TNNi2KRcZeoyNXC7jO2HB4AbUdyRlcEkWQPi8DKFThkmIpsNsDRKu3r+YyLMsR8WBsgxdUukyqhBKTybIMxQNKeABqsRKWA6sjM5lDYyM8nktTBkwGKb6iq831ZdwarAW5vqKlUfVhANATi72QtEA9BU3pUkuG9l8fFmFyZqhB9wuUUvE1kxlcJuwarsXUmkm3hI42894x4LQll9OS55LSO9Pa4wV5Oy0yee3ttvHJpPsrS2j6s5UpvF234sanoTdpmHt9gzxY1PstCSNNUZDbmanI0RZA1vAKGIXEAJBAz1LAODCFQY0A6bGSFUxjAKLHpmeLNCYGiky6jAoslaRBcXkdxGFVBntCi6kjO5BVJGapIBlyKQuEiAHxEkwIlgDcjKkWAtsodwkAlH9IYSXbTi+7KE1t9QS7N27XXj0Z5xFxNI7M94OolfHXvdjBNWZKOhKsskBON7BxApyDQU98xDHSWBVRYAuDNcGZKZppsg0XBiXElsgDPUiI9SwJFK4xCUxqAZBjJiYMYwImaIMzXHQYD6bJWYCkSqwEOQUZiG8hRYDpmeY+5nmwKgw2xUWE2AUAkBTDiwKaLRYMdQDuQNFAeU4QENaFtlRo2foXUAoPIdQC4DoiYsdAimtip6BJ5BYFQNFORmQyDA30yxdGQ1gDzIi0iIBbQxC5DIAHEakJQ6IAjIMGRIsBqkFU0FyYd8AZpFRZckKvkDRCQuoVCRVZgC2RgBANpMuGoqLDiAybKiDNhRA0RRAEyAeZlEVOOhomKZUSA2QpBphRIZTkKTLTyQPYDGIVICBwYthQYGukzTfBkps0xeALTCsAmMSAVNBxKqIkADQ6DEDYsC5lRLBQDZBJ4BbKuAMhMkNbFyAFFSZTKApsKLBkingBgdEAZs6AKogqSJNF0gGpECZAPNzWBXCMuAmVAtERcgQolqWDcMgdDQGZcNCSAW2XTKmSAGqmzTBmWBopsA0NiLSGxAk0LQ5iwBuMhIXYtAOuA2WLmA5TwC5CYzLYDGDchFoAMmDFFzLgsALmxTkNrrBnQD1I00GY4sfRlZgapFw1Kgy0sgaLELRAOVHcG0/yKv/jl+BP+nNq/7er/AJGfVKm+5ytr1vZcPovrIme+JSt/E0pXeOeuHhjo+Yr9Gtq/kVP8oH/TW1Y/czzppn3959JlvGfXCXPv6voZ5bc7W5XtfuA+ey/RzaVrSkvFpfMt7irrWn74/ie3ntXV3zfxXTGvmA6rtfVPvv7n+AHj4bnrLWPvRP2PV+770epdXOixm+fcSpU7vn/yB5KW5qvReqBjuip0XqemqVdfjZiZ1vqwHFjuyounqOhsEu71Oi6l+7493iE6t/zVvmBz/wBSl3BR2V9xtcslOp0AzrZn1QqezPqbuMXUkBhezPqXGh3jpS6/iVxW1AH2PeBKj3j0wZMDJ7AZ7MubCgwBVIKNLAdg4LACJUS4URjCgBlr0cMzqkb6qwzNJFCoUhvswaeo4BkYj4RuZ28DqLIHJEKuUB6unXUVnjSeqTj16tPqB7JuUuDT+pJ270VW2yk8JTV7tqM48OtuegVOqlG8ZtttLhxK3JcTWG3e1ihG1SVuxayaTbVn8/gZY1I2s34aO9+/8h1aShJ384t591hEK8L/AMSvl5t8EEDO0rWv77vzsSUenZv1aevmrl+3jxNxb7lK7fi3G2QKlaLy+148SbxyYEhUjm/nJNf7XgVOCVn105e8KntCzHKxhP5rhz4AQ2u38Tzf7MY289ApVW3K3v8ANXYqbV/Dx+NySlm6Tt3YXoPy4vEbWxZZv4vICOFP8ljzCbXXyWBLlbS5fErZTflb5gHL6t+ITla1sd4mnUX02MdXol46v8gJJ3/L4lcPJC3IK5Aqatr8gWr8/IKUl08/yFN8m8fXIoKL6C6lRLVpeaOVFw9pW44ylaULdlysnCOMaZuXw0eVNx8Ox8ZIDbLaqVszjfxVviCttprPGreNzhwrWjCzavVlF/vLdlyn345ZNu8eL2UnxLCv/auWjvpwgdiG0xtz8oS+SLe2RvFWneV7Lgkr211XeZY0Z/zWvR/JHMe1T9p26uKdScF2YXt7JSv56EHddV8qc/PgX+oGjtUp34YfZbi+KSWVromYpbav57zztTuv/U5+y7Wv3lqs/ttrGuFrw2ze4Hb2mvOMb8McyjH7Tf2pKP3e8CpCf91eTfzOBLePHSi5Sy+GTXDJ2akm0m5itq3quLCi1307f6mB2tnqybmm4Lhlw/Zeeynf7XeXX2hxS/eRzKKeFhN2vlnnqW9nGUmowy76W0SXyHftqU4K6gu1CVk3fEk+ncKPQ+0X8304PwK2Cs5J3nNtSmuzFaKTS0j0SMEt8yxb2eeblL39kmwbfK8o3p/ak/tW1y7XWgR2rrrV9J/gQ537UtrKP+en/tIB9B9pC/DGjCyvwvt362aur+fkL2jZ5vVRoJ20U1F26PN9TXW3JV5zj5z/ACM0d21r2WV3VF8ArFV2GzxLjvniiru/hqNoy4I9qmp553T87JO3nyNK3fWekZW63Lnu2aTcnbrnx6vuYo5j2h3wuG9/s4w+V9RknNpdm/fa78LmiOwPnKK/xZ9C6uwTWrT6dqVvrIGD2M3pGXknfxwhFfZ5Px5/Wptq8celvG4nifWHuyBjVKS1yaKc5WsljVrS/n5BKv8A0+Vyv1r6u/wAU6U76J+S/Ak6M/urPcvloOW0eGO9/gVLbLdPVL45AzLZJPWIf6q7fZYT3pb6uBPfH19IC47JLow1sUuhn/bUugEt8z6e8DS93yAlu6TMr3zP7q9WLlvuf3Y+rARR2Kr7baFDgw6V+Jta010HvYay1cF/S/8AceQ/SDf9eG0TdOo6fGocSjbLjGy1XQ5lbflaatOpKaeqbdvRMDs19shBRjOcrxrzk0uCySqTu/H3GreO27POjPhm3Jxko3+9Z2xE8dUnfl73+JFa3P1/ID0m1bwo27EE3bnfD8zjyr3lJ4V5X6fwpCtl2KVT7Cl44t64Ny3dSpZrVLv7kNfN/wDBBnpym8Jyb5KLfwRtp7E4q9Saprpe8n5CKu9rK1GCprrrI586rk7t3bvliDZtFWmsU1L+qT+ETM5v6SEDHKXJe9AG2BTvbkXFy6PyuDTb+kwGe05YLS/5A4lzsT2ngEMTIBfuRAP0jKbTik2l2MX/ALwyhnXPiQg1TKKve+cc8/wsTUfZl3Xa8VCTTIQv2Mm1SabtjP8AqX4v1OZVqNxldt9p6u/8BCDPBhdWVll6t6vW6V/QwVajd7tvPN36kIVGn7v+JeXE1Y1SgvZywtJ/P8F6FkIMG2vseaXlbQ41Z9pkIURl2x5EIAkuP16kIAueotrX65ohAPGfpD/bS/w//KOfEhCKo6G5oKVaKkk10auvQhAPRb6k40nwtrwx8DySZZAKevr8GWuXmQgFoUQgFMnG1o2vMogDaVV9X6s30oJ6pehCAHKlHovREIQyr//Z"/>
          <p:cNvSpPr>
            <a:spLocks noChangeAspect="1" noChangeArrowheads="1"/>
          </p:cNvSpPr>
          <p:nvPr/>
        </p:nvSpPr>
        <p:spPr bwMode="auto">
          <a:xfrm>
            <a:off x="152400" y="-96996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8" name="Picture 6" descr="  Ice Water Vap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60359"/>
            <a:ext cx="4427800" cy="411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84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Particles in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 smtClean="0"/>
              <a:t>Dust</a:t>
            </a:r>
          </a:p>
          <a:p>
            <a:pPr lvl="1"/>
            <a:r>
              <a:rPr lang="en-US" dirty="0" smtClean="0"/>
              <a:t>Smoke</a:t>
            </a:r>
          </a:p>
          <a:p>
            <a:pPr lvl="1"/>
            <a:r>
              <a:rPr lang="en-US" dirty="0" smtClean="0"/>
              <a:t>Salt</a:t>
            </a:r>
          </a:p>
          <a:p>
            <a:pPr lvl="1"/>
            <a:r>
              <a:rPr lang="en-US" dirty="0" smtClean="0"/>
              <a:t>chemicals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earthobservatory.nasa.gov/Features/Aerosols/images/shenzen_ha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284" y="1371600"/>
            <a:ext cx="467314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3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Feel It in the Atmosphere!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a balloon reaches an altitude of 3 kilometers, you realize the air is getting colder. At 6 kilometers, you begin to have trouble breathing. The air is becoming less dense. It’s time to go back down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10242" name="Picture 2" descr="http://t1.gstatic.com/images?q=tbn:ANd9GcSAruL9EuoIc9lPJ6mFO94UIWEcsAQDUrXUsPeMCdfj6iKdPlp3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558" y="1419726"/>
            <a:ext cx="4329624" cy="498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2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Air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u="sng" dirty="0" smtClean="0"/>
              <a:t>Air pressure</a:t>
            </a:r>
            <a:r>
              <a:rPr lang="en-US" dirty="0" smtClean="0"/>
              <a:t>= the measure of the force with which air molecules push on a surface</a:t>
            </a:r>
            <a:endParaRPr lang="en-US" dirty="0"/>
          </a:p>
        </p:txBody>
      </p:sp>
      <p:pic>
        <p:nvPicPr>
          <p:cNvPr id="1026" name="Picture 2" descr="http://extension.illinois.edu/treehouse/images/3290_1_lar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36193"/>
            <a:ext cx="4123849" cy="459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309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the Four Main Layers of the Atmosphere?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Troposphere</a:t>
            </a:r>
          </a:p>
          <a:p>
            <a:r>
              <a:rPr lang="en-US" dirty="0" smtClean="0"/>
              <a:t>Stratosphere</a:t>
            </a:r>
          </a:p>
          <a:p>
            <a:r>
              <a:rPr lang="en-US" dirty="0" smtClean="0"/>
              <a:t>Mesosphere</a:t>
            </a:r>
          </a:p>
          <a:p>
            <a:r>
              <a:rPr lang="en-US" dirty="0"/>
              <a:t>T</a:t>
            </a:r>
            <a:r>
              <a:rPr lang="en-US" dirty="0" smtClean="0"/>
              <a:t>hermosphere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t1.gstatic.com/images?q=tbn:ANd9GcQJgmPZHu5L3TihWbS0eOwTui8_9Z5w6O_bjr3D-ZLN9aYn7O6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80" y="1600199"/>
            <a:ext cx="3703320" cy="46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74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Troposphere?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layer of the atmosphere in which Earth’s weather occurs.</a:t>
            </a:r>
          </a:p>
          <a:p>
            <a:r>
              <a:rPr lang="en-US" dirty="0" smtClean="0"/>
              <a:t>Inner, lowest layer of the Atmosphere</a:t>
            </a:r>
          </a:p>
          <a:p>
            <a:r>
              <a:rPr lang="en-US" dirty="0" err="1" smtClean="0"/>
              <a:t>Tropo</a:t>
            </a:r>
            <a:r>
              <a:rPr lang="en-US" dirty="0" smtClean="0"/>
              <a:t>- “turning” or “changing”</a:t>
            </a:r>
          </a:p>
          <a:p>
            <a:r>
              <a:rPr lang="en-US" dirty="0" smtClean="0"/>
              <a:t>Conditions are more variable than other layers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11266" name="Picture 2" descr="http://t2.gstatic.com/images?q=tbn:ANd9GcRyFHP0ykeYM3IkUGoPQ4EYnIvuqE0Vwviwp_lYoPYuq1Jd1Q6FOInEj4f5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4121876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2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Stratosphere?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Second layer of the atmosphere</a:t>
            </a:r>
          </a:p>
          <a:p>
            <a:r>
              <a:rPr lang="en-US" dirty="0" smtClean="0"/>
              <a:t>Contains the ozone layer</a:t>
            </a:r>
          </a:p>
          <a:p>
            <a:r>
              <a:rPr lang="en-US" dirty="0" smtClean="0"/>
              <a:t>Extends from the top of the troposphere to 50km above Earth’s surface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://csep10.phys.utk.edu/astr161/lect/earth/atmosphe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447800"/>
            <a:ext cx="44958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60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Mesosphere?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Layer of the atmosphere that protects Earth’s surface from being hit by most meteoroids</a:t>
            </a:r>
          </a:p>
          <a:p>
            <a:r>
              <a:rPr lang="en-US" dirty="0" err="1" smtClean="0"/>
              <a:t>Meso</a:t>
            </a:r>
            <a:r>
              <a:rPr lang="en-US" dirty="0"/>
              <a:t>=</a:t>
            </a:r>
            <a:r>
              <a:rPr lang="en-US" dirty="0" smtClean="0"/>
              <a:t> “middle”</a:t>
            </a:r>
          </a:p>
          <a:p>
            <a:r>
              <a:rPr lang="en-US" dirty="0" smtClean="0"/>
              <a:t>Begins 50km above Earth’s surface and ends at an altitude of 80km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13314" name="Picture 2" descr="http://t3.gstatic.com/images?q=tbn:ANd9GcQq20AfhMpYpe4CBrqta05lm9PXyyeW_pPukja09BIAFAoUkHtPnwIIRC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116" y="1447799"/>
            <a:ext cx="3789948" cy="508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18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Thermosphere?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Outermost layer of the Earth’s atmosphere that extends from 80km above Earth’s surface outward into space</a:t>
            </a:r>
          </a:p>
          <a:p>
            <a:r>
              <a:rPr lang="en-US" dirty="0" smtClean="0"/>
              <a:t>2 layers</a:t>
            </a:r>
          </a:p>
          <a:p>
            <a:pPr lvl="1"/>
            <a:r>
              <a:rPr lang="en-US" dirty="0" smtClean="0"/>
              <a:t>Ionosphere-lower layer</a:t>
            </a:r>
          </a:p>
          <a:p>
            <a:pPr lvl="1"/>
            <a:r>
              <a:rPr lang="en-US" dirty="0" smtClean="0"/>
              <a:t>Exosphere-outer layer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http://www.enchantedlearning.com/egifs/Earthatmosphe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55737"/>
            <a:ext cx="3598278" cy="513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9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HOMEROOM</a:t>
            </a:r>
            <a:br>
              <a:rPr lang="en-US" dirty="0" smtClean="0"/>
            </a:br>
            <a:r>
              <a:rPr lang="en-US" dirty="0" smtClean="0"/>
              <a:t>Friday the 13</a:t>
            </a:r>
            <a:r>
              <a:rPr lang="en-US" baseline="30000" dirty="0" smtClean="0"/>
              <a:t>th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Turn in </a:t>
            </a:r>
            <a:r>
              <a:rPr lang="en-US" sz="4000" b="1" u="sng" dirty="0" smtClean="0"/>
              <a:t>SIGNED</a:t>
            </a:r>
            <a:r>
              <a:rPr lang="en-US" sz="4000" dirty="0" smtClean="0"/>
              <a:t> conference forms to receive surprise</a:t>
            </a:r>
          </a:p>
          <a:p>
            <a:r>
              <a:rPr lang="en-US" sz="4000" dirty="0" smtClean="0"/>
              <a:t>Remember: Next week is conference week; which means early release is all next week!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-1"/>
            <a:ext cx="2971800" cy="177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7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Starter- 10/13/17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28" y="1676400"/>
            <a:ext cx="7620000" cy="480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Warm up: Complete Pre-Test silently</a:t>
            </a:r>
          </a:p>
          <a:p>
            <a:r>
              <a:rPr lang="en-US" sz="4400" dirty="0" smtClean="0"/>
              <a:t>Once finished with pre-test, receive a KWL chart and title “Atmosphere”. Fill in “What I know” </a:t>
            </a:r>
            <a:r>
              <a:rPr lang="en-US" sz="4400" b="1" u="sng" dirty="0" smtClean="0"/>
              <a:t>ONLY</a:t>
            </a:r>
            <a:endParaRPr lang="en-US" sz="4400" b="1" u="sng" dirty="0"/>
          </a:p>
        </p:txBody>
      </p:sp>
    </p:spTree>
    <p:extLst>
      <p:ext uri="{BB962C8B-B14F-4D97-AF65-F5344CB8AC3E}">
        <p14:creationId xmlns:p14="http://schemas.microsoft.com/office/powerpoint/2010/main" val="10965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sz="4800" dirty="0" smtClean="0"/>
              <a:t>Open discussion of Atmosphere</a:t>
            </a:r>
          </a:p>
          <a:p>
            <a:r>
              <a:rPr lang="en-US" sz="4800" dirty="0" smtClean="0"/>
              <a:t>Bill Nye Notes</a:t>
            </a:r>
          </a:p>
          <a:p>
            <a:r>
              <a:rPr lang="en-US" sz="4800" dirty="0" smtClean="0"/>
              <a:t>Discuss and review Video Notes</a:t>
            </a:r>
          </a:p>
          <a:p>
            <a:r>
              <a:rPr lang="en-US" sz="4800" dirty="0" smtClean="0"/>
              <a:t>If we have time, password activity.</a:t>
            </a:r>
          </a:p>
          <a:p>
            <a:pPr marL="114300" indent="0">
              <a:buNone/>
            </a:pP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7252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Retest instructions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Have a great weekend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144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Composition of Earth’s Atmosphere?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Consists of </a:t>
            </a:r>
          </a:p>
          <a:p>
            <a:pPr lvl="1"/>
            <a:r>
              <a:rPr lang="en-US" dirty="0" smtClean="0"/>
              <a:t>Nitrogen</a:t>
            </a:r>
          </a:p>
          <a:p>
            <a:pPr lvl="1"/>
            <a:r>
              <a:rPr lang="en-US" dirty="0" smtClean="0"/>
              <a:t>Oxygen</a:t>
            </a:r>
          </a:p>
          <a:p>
            <a:pPr lvl="1"/>
            <a:r>
              <a:rPr lang="en-US" dirty="0" smtClean="0"/>
              <a:t>Carbon dioxide</a:t>
            </a:r>
          </a:p>
          <a:p>
            <a:pPr lvl="1"/>
            <a:r>
              <a:rPr lang="en-US" dirty="0" smtClean="0"/>
              <a:t>Water vapor</a:t>
            </a:r>
          </a:p>
          <a:p>
            <a:pPr lvl="1"/>
            <a:r>
              <a:rPr lang="en-US" dirty="0" smtClean="0"/>
              <a:t>Other gases</a:t>
            </a:r>
          </a:p>
          <a:p>
            <a:pPr lvl="1"/>
            <a:r>
              <a:rPr lang="en-US" dirty="0" smtClean="0"/>
              <a:t>Particles of liquid and solids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 descr="http://01.edu-cdn.com/files/static/mcgrawhillprof/9780071626613/COMPOSITION_AND_STRUCTURE_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47800"/>
            <a:ext cx="4528712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2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The Air?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Oxygen and nitrogen make up 99% of dry air</a:t>
            </a:r>
          </a:p>
          <a:p>
            <a:r>
              <a:rPr lang="en-US" dirty="0" smtClean="0"/>
              <a:t>Argon makes up most of the rest (1%)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www.thenakedscientists.com/forum/index.php?action=dlattach;topic=13950.0;attach=2760;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63053"/>
            <a:ext cx="4457700" cy="4913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25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in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Most abundant gas in the atmosphere</a:t>
            </a:r>
          </a:p>
          <a:p>
            <a:r>
              <a:rPr lang="en-US" dirty="0" smtClean="0"/>
              <a:t>Occurs in all living things</a:t>
            </a:r>
          </a:p>
          <a:p>
            <a:r>
              <a:rPr lang="en-US" dirty="0" smtClean="0"/>
              <a:t>3% of weight in the human body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periodictable.com/Samples/007.8/s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520" y="1493520"/>
            <a:ext cx="4236720" cy="4831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29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 in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Second most abundant gas (21%)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periodictable.com/Samples/008.10/s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447801"/>
            <a:ext cx="4495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18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765</TotalTime>
  <Words>443</Words>
  <Application>Microsoft Office PowerPoint</Application>
  <PresentationFormat>On-screen Show (4:3)</PresentationFormat>
  <Paragraphs>76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</vt:lpstr>
      <vt:lpstr>Adjacency</vt:lpstr>
      <vt:lpstr>Composition and Structure of the Atmosphere</vt:lpstr>
      <vt:lpstr>HOMEROOM Friday the 13th…..</vt:lpstr>
      <vt:lpstr>Success Starter- 10/13/17</vt:lpstr>
      <vt:lpstr>Work session</vt:lpstr>
      <vt:lpstr>Closing </vt:lpstr>
      <vt:lpstr>What is the Composition of Earth’s Atmosphere?</vt:lpstr>
      <vt:lpstr>What’s in The Air?</vt:lpstr>
      <vt:lpstr>Nitrogen in the Atmosphere</vt:lpstr>
      <vt:lpstr>Oxygen in the Atmosphere</vt:lpstr>
      <vt:lpstr>Carbon Dioxide in the Atmosphere</vt:lpstr>
      <vt:lpstr>Water Vapor in the Atmosphere</vt:lpstr>
      <vt:lpstr>Particles in the Atmosphere</vt:lpstr>
      <vt:lpstr>I Feel It in the Atmosphere!</vt:lpstr>
      <vt:lpstr>Air Pressure</vt:lpstr>
      <vt:lpstr>What Are the Four Main Layers of the Atmosphere?</vt:lpstr>
      <vt:lpstr>What is the Troposphere?</vt:lpstr>
      <vt:lpstr>What is the Stratosphere?</vt:lpstr>
      <vt:lpstr>What is the Mesosphere?</vt:lpstr>
      <vt:lpstr>What is the Thermosphere?</vt:lpstr>
    </vt:vector>
  </TitlesOfParts>
  <Company>VCS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 and Structure of the Atmosphere</dc:title>
  <dc:creator>Finley, Candace N.</dc:creator>
  <cp:lastModifiedBy>Laquincia Brown</cp:lastModifiedBy>
  <cp:revision>16</cp:revision>
  <dcterms:created xsi:type="dcterms:W3CDTF">2013-10-23T16:40:15Z</dcterms:created>
  <dcterms:modified xsi:type="dcterms:W3CDTF">2017-10-13T21:55:09Z</dcterms:modified>
</cp:coreProperties>
</file>