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9" r:id="rId2"/>
    <p:sldId id="303" r:id="rId3"/>
    <p:sldId id="256" r:id="rId4"/>
    <p:sldId id="260" r:id="rId5"/>
    <p:sldId id="258" r:id="rId6"/>
    <p:sldId id="278" r:id="rId7"/>
    <p:sldId id="259" r:id="rId8"/>
    <p:sldId id="279" r:id="rId9"/>
    <p:sldId id="261" r:id="rId10"/>
    <p:sldId id="280" r:id="rId11"/>
    <p:sldId id="262" r:id="rId12"/>
    <p:sldId id="282" r:id="rId13"/>
    <p:sldId id="263" r:id="rId14"/>
    <p:sldId id="283" r:id="rId15"/>
    <p:sldId id="307" r:id="rId16"/>
    <p:sldId id="308" r:id="rId17"/>
    <p:sldId id="285" r:id="rId18"/>
    <p:sldId id="284" r:id="rId19"/>
    <p:sldId id="264" r:id="rId20"/>
    <p:sldId id="267" r:id="rId21"/>
    <p:sldId id="268" r:id="rId22"/>
    <p:sldId id="269" r:id="rId23"/>
    <p:sldId id="270" r:id="rId24"/>
    <p:sldId id="275" r:id="rId25"/>
    <p:sldId id="276" r:id="rId26"/>
    <p:sldId id="277" r:id="rId27"/>
    <p:sldId id="291" r:id="rId28"/>
    <p:sldId id="292" r:id="rId29"/>
    <p:sldId id="293" r:id="rId30"/>
    <p:sldId id="296" r:id="rId31"/>
    <p:sldId id="294" r:id="rId32"/>
    <p:sldId id="295" r:id="rId33"/>
    <p:sldId id="2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F06"/>
    <a:srgbClr val="F3A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108A1-AB79-443F-B54C-1A51AF01BB25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9AA5D-24B2-4235-BF0A-616162E7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6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78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30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02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98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9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5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5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2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6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32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7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1BBD35-0C15-44F8-821A-C7B1E81DFC56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4018E1-1865-48CD-A9E5-C8E19E7B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37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D35-0C15-44F8-821A-C7B1E81DFC56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8E1-1865-48CD-A9E5-C8E19E7B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9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D35-0C15-44F8-821A-C7B1E81DFC56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8E1-1865-48CD-A9E5-C8E19E7B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6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D35-0C15-44F8-821A-C7B1E81DFC56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8E1-1865-48CD-A9E5-C8E19E7B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7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1BBD35-0C15-44F8-821A-C7B1E81DFC56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24018E1-1865-48CD-A9E5-C8E19E7B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2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D35-0C15-44F8-821A-C7B1E81DFC56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8E1-1865-48CD-A9E5-C8E19E7B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D35-0C15-44F8-821A-C7B1E81DFC56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8E1-1865-48CD-A9E5-C8E19E7B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D35-0C15-44F8-821A-C7B1E81DFC56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8E1-1865-48CD-A9E5-C8E19E7B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2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D35-0C15-44F8-821A-C7B1E81DFC56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18E1-1865-48CD-A9E5-C8E19E7B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8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D35-0C15-44F8-821A-C7B1E81DFC56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018E1-1865-48CD-A9E5-C8E19E7BF8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135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1BBD35-0C15-44F8-821A-C7B1E81DFC56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018E1-1865-48CD-A9E5-C8E19E7BF8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992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1BBD35-0C15-44F8-821A-C7B1E81DFC56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4018E1-1865-48CD-A9E5-C8E19E7B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85349" y="1860749"/>
            <a:ext cx="8395973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/>
              <a:t>Why do we have rules and procedures?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936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being prepared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dirty="0" smtClean="0"/>
              <a:t>Come to class with:</a:t>
            </a:r>
          </a:p>
          <a:p>
            <a:pPr lvl="1"/>
            <a:r>
              <a:rPr lang="en-US" sz="3200" dirty="0" smtClean="0"/>
              <a:t> </a:t>
            </a:r>
            <a:r>
              <a:rPr lang="en-US" sz="3200" b="1" u="sng" dirty="0" smtClean="0"/>
              <a:t>IAN</a:t>
            </a:r>
            <a:r>
              <a:rPr lang="en-US" sz="3200" dirty="0" smtClean="0"/>
              <a:t> – EVERYDAY	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Something to </a:t>
            </a:r>
            <a:r>
              <a:rPr lang="en-US" sz="3200" b="1" u="sng" dirty="0" smtClean="0"/>
              <a:t>write</a:t>
            </a:r>
            <a:r>
              <a:rPr lang="en-US" sz="3200" dirty="0" smtClean="0"/>
              <a:t> with.</a:t>
            </a:r>
          </a:p>
          <a:p>
            <a:pPr lvl="1"/>
            <a:r>
              <a:rPr lang="en-US" sz="3200" dirty="0" smtClean="0"/>
              <a:t>Blank </a:t>
            </a:r>
            <a:r>
              <a:rPr lang="en-US" sz="3200" b="1" u="sng" dirty="0" smtClean="0"/>
              <a:t>notebook</a:t>
            </a:r>
            <a:r>
              <a:rPr lang="en-US" sz="3200" dirty="0" smtClean="0"/>
              <a:t> paper</a:t>
            </a:r>
          </a:p>
          <a:p>
            <a:pPr lvl="1"/>
            <a:r>
              <a:rPr lang="en-US" sz="3200" dirty="0" smtClean="0"/>
              <a:t>ALL </a:t>
            </a:r>
            <a:r>
              <a:rPr lang="en-US" sz="3200" b="1" u="sng" dirty="0" smtClean="0"/>
              <a:t>homework</a:t>
            </a:r>
            <a:r>
              <a:rPr lang="en-US" sz="3200" dirty="0" smtClean="0"/>
              <a:t> and science folder (2 pocket)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35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88" y="304848"/>
            <a:ext cx="10058400" cy="1371600"/>
          </a:xfrm>
        </p:spPr>
        <p:txBody>
          <a:bodyPr/>
          <a:lstStyle/>
          <a:p>
            <a:r>
              <a:rPr lang="en-US" dirty="0">
                <a:solidFill>
                  <a:srgbClr val="2A1A00"/>
                </a:solidFill>
              </a:rPr>
              <a:t>Speak loudly...but silently!...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-720000">
            <a:off x="998454" y="1529646"/>
            <a:ext cx="2738128" cy="205840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121" y="1872226"/>
            <a:ext cx="24384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189" y="3867547"/>
            <a:ext cx="2743200" cy="1936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1189" y="1267492"/>
            <a:ext cx="2743200" cy="154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918" y="3683224"/>
            <a:ext cx="2743200" cy="20341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5688" y="4438650"/>
            <a:ext cx="3038475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b="1" dirty="0"/>
              <a:t>Raise your hand to ask a question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292853" y="5803923"/>
            <a:ext cx="4737004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b="1" dirty="0"/>
              <a:t>Raise a pencil to ask to sharpen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46672" y="3009900"/>
            <a:ext cx="3629366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b="1" dirty="0"/>
              <a:t>Two fingers for "I need to use the restroom"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1513" y="5717376"/>
            <a:ext cx="3723455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b="1" dirty="0"/>
              <a:t>Hand over your nose to ask for a tissue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30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silent hand signals?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Raise your </a:t>
            </a:r>
            <a:r>
              <a:rPr lang="en-US" sz="3200" b="1" u="sng" dirty="0"/>
              <a:t>hand</a:t>
            </a:r>
            <a:r>
              <a:rPr lang="en-US" sz="3200" dirty="0"/>
              <a:t> for permission to </a:t>
            </a:r>
            <a:r>
              <a:rPr lang="en-US" sz="3200" b="1" u="sng" dirty="0"/>
              <a:t>speak or move </a:t>
            </a:r>
            <a:r>
              <a:rPr lang="en-US" sz="3200" dirty="0"/>
              <a:t>around the room.</a:t>
            </a:r>
          </a:p>
          <a:p>
            <a:r>
              <a:rPr lang="en-US" sz="3200" dirty="0"/>
              <a:t>Raise your </a:t>
            </a:r>
            <a:r>
              <a:rPr lang="en-US" sz="3200" b="1" u="sng" dirty="0"/>
              <a:t>pencil </a:t>
            </a:r>
            <a:r>
              <a:rPr lang="en-US" sz="3200" dirty="0"/>
              <a:t>to ask to sharpen</a:t>
            </a:r>
            <a:r>
              <a:rPr lang="en-US" sz="3200" dirty="0" smtClean="0"/>
              <a:t>. Go to sharpener and wait for a </a:t>
            </a:r>
            <a:r>
              <a:rPr lang="en-US" sz="3200" b="1" u="sng" dirty="0" smtClean="0"/>
              <a:t>break</a:t>
            </a:r>
            <a:r>
              <a:rPr lang="en-US" sz="3200" dirty="0" smtClean="0"/>
              <a:t> in </a:t>
            </a:r>
            <a:r>
              <a:rPr lang="en-US" sz="3200" b="1" u="sng" dirty="0" smtClean="0"/>
              <a:t>instruction</a:t>
            </a:r>
            <a:r>
              <a:rPr lang="en-US" sz="3200" dirty="0" smtClean="0"/>
              <a:t> before you sharpen.</a:t>
            </a:r>
            <a:endParaRPr lang="en-US" sz="3200" dirty="0"/>
          </a:p>
          <a:p>
            <a:r>
              <a:rPr lang="en-US" sz="3200" dirty="0"/>
              <a:t>Raise 2 </a:t>
            </a:r>
            <a:r>
              <a:rPr lang="en-US" sz="3200" b="1" u="sng" dirty="0"/>
              <a:t>fingers</a:t>
            </a:r>
            <a:r>
              <a:rPr lang="en-US" sz="3200" dirty="0"/>
              <a:t> to ask to use the restroom.</a:t>
            </a:r>
          </a:p>
          <a:p>
            <a:r>
              <a:rPr lang="en-US" sz="3200" dirty="0"/>
              <a:t>Put your hand over your </a:t>
            </a:r>
            <a:r>
              <a:rPr lang="en-US" sz="3200" b="1" u="sng" dirty="0" smtClean="0"/>
              <a:t>nose</a:t>
            </a:r>
            <a:r>
              <a:rPr lang="en-US" sz="3200" b="1" dirty="0" smtClean="0"/>
              <a:t> </a:t>
            </a:r>
            <a:r>
              <a:rPr lang="en-US" sz="3200" dirty="0" smtClean="0"/>
              <a:t>to </a:t>
            </a:r>
            <a:r>
              <a:rPr lang="en-US" sz="3200" dirty="0"/>
              <a:t>ask for a tissue.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0" y="382588"/>
            <a:ext cx="10816181" cy="1492250"/>
          </a:xfrm>
        </p:spPr>
        <p:txBody>
          <a:bodyPr/>
          <a:lstStyle/>
          <a:p>
            <a:r>
              <a:rPr lang="en-US" dirty="0">
                <a:solidFill>
                  <a:srgbClr val="2A1A00"/>
                </a:solidFill>
              </a:rPr>
              <a:t>Raise your hand for permission...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2753" y="1421710"/>
            <a:ext cx="3102820" cy="3594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086" y="1687484"/>
            <a:ext cx="3191665" cy="3189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968" y="2808472"/>
            <a:ext cx="3636938" cy="288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it ok to get up and walk around the room at any time?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6033" y="3840479"/>
            <a:ext cx="3672250" cy="2451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905" y="1925268"/>
            <a:ext cx="3542919" cy="2660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97" y="2074086"/>
            <a:ext cx="32099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29" y="613719"/>
            <a:ext cx="10058400" cy="1869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Ms. Brown does NOT do bugs and/or rodents!!!!!!!! </a:t>
            </a:r>
            <a:br>
              <a:rPr lang="en-US" dirty="0" smtClean="0"/>
            </a:br>
            <a:r>
              <a:rPr lang="en-US" b="1" u="sng" dirty="0" smtClean="0"/>
              <a:t>No eating or drinking in classroom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753041">
            <a:off x="6226339" y="2971686"/>
            <a:ext cx="4847832" cy="3210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2815495"/>
            <a:ext cx="4389120" cy="40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should NOT see and/or hear cell phones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049" y="2014194"/>
            <a:ext cx="8884118" cy="42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A – Material Retriever: gets </a:t>
            </a:r>
            <a:r>
              <a:rPr lang="en-US" sz="3200" b="1" u="sng" dirty="0"/>
              <a:t>materials</a:t>
            </a:r>
            <a:r>
              <a:rPr lang="en-US" sz="3200" dirty="0"/>
              <a:t> from class period drawer</a:t>
            </a:r>
          </a:p>
          <a:p>
            <a:r>
              <a:rPr lang="en-US" sz="3200" dirty="0"/>
              <a:t>B – Paper Collector: quietly </a:t>
            </a:r>
            <a:r>
              <a:rPr lang="en-US" sz="3200" b="1" u="sng" dirty="0"/>
              <a:t>collect</a:t>
            </a:r>
            <a:r>
              <a:rPr lang="en-US" sz="3200" dirty="0"/>
              <a:t> all papers from table and put in correct color </a:t>
            </a:r>
            <a:r>
              <a:rPr lang="en-US" sz="3200" b="1" u="sng" dirty="0"/>
              <a:t>bin</a:t>
            </a:r>
          </a:p>
          <a:p>
            <a:r>
              <a:rPr lang="en-US" sz="3200" dirty="0"/>
              <a:t>C – Return Materials: collect </a:t>
            </a:r>
            <a:r>
              <a:rPr lang="en-US" sz="3200" b="1" u="sng" dirty="0"/>
              <a:t>materials</a:t>
            </a:r>
            <a:r>
              <a:rPr lang="en-US" sz="3200" dirty="0"/>
              <a:t> from table, place back in class period drawer</a:t>
            </a:r>
          </a:p>
          <a:p>
            <a:r>
              <a:rPr lang="en-US" sz="3200" dirty="0"/>
              <a:t>D – Communicator: collaborate with </a:t>
            </a:r>
            <a:r>
              <a:rPr lang="en-US" sz="3200" b="1" u="sng" dirty="0"/>
              <a:t>table</a:t>
            </a:r>
            <a:r>
              <a:rPr lang="en-US" sz="3200" dirty="0"/>
              <a:t>, speak for table </a:t>
            </a:r>
            <a:r>
              <a:rPr lang="en-US" sz="3200" dirty="0" smtClean="0"/>
              <a:t>when a </a:t>
            </a:r>
            <a:r>
              <a:rPr lang="en-US" sz="3200" b="1" u="sng" dirty="0"/>
              <a:t>question</a:t>
            </a:r>
            <a:r>
              <a:rPr lang="en-US" sz="3200" dirty="0"/>
              <a:t> is </a:t>
            </a:r>
            <a:r>
              <a:rPr lang="en-US" sz="3200" dirty="0" smtClean="0"/>
              <a:t>asked </a:t>
            </a:r>
            <a:r>
              <a:rPr lang="en-US" sz="3200" dirty="0"/>
              <a:t>to table.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enter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Line up </a:t>
            </a:r>
            <a:r>
              <a:rPr lang="en-US" sz="3200" b="1" u="sng" dirty="0"/>
              <a:t>outside</a:t>
            </a:r>
            <a:r>
              <a:rPr lang="en-US" sz="3200" dirty="0"/>
              <a:t> the door and stand </a:t>
            </a:r>
            <a:r>
              <a:rPr lang="en-US" sz="3200" b="1" u="sng" dirty="0"/>
              <a:t>against</a:t>
            </a:r>
            <a:r>
              <a:rPr lang="en-US" sz="3200" dirty="0"/>
              <a:t> </a:t>
            </a:r>
            <a:r>
              <a:rPr lang="en-US" sz="3200" dirty="0" err="1" smtClean="0"/>
              <a:t>walll</a:t>
            </a:r>
            <a:endParaRPr lang="en-US" sz="3200" dirty="0"/>
          </a:p>
          <a:p>
            <a:r>
              <a:rPr lang="en-US" sz="3200" dirty="0"/>
              <a:t>When the </a:t>
            </a:r>
            <a:r>
              <a:rPr lang="en-US" sz="3200" b="1" u="sng" dirty="0"/>
              <a:t>door</a:t>
            </a:r>
            <a:r>
              <a:rPr lang="en-US" sz="3200" dirty="0"/>
              <a:t> is open, come in quietly, get out materials, and begin warm – up</a:t>
            </a:r>
          </a:p>
          <a:p>
            <a:r>
              <a:rPr lang="en-US" sz="3200" dirty="0"/>
              <a:t>If </a:t>
            </a:r>
            <a:r>
              <a:rPr lang="en-US" sz="3200" b="1" u="sng" dirty="0"/>
              <a:t>materials</a:t>
            </a:r>
            <a:r>
              <a:rPr lang="en-US" sz="3200" dirty="0"/>
              <a:t> are needed, </a:t>
            </a:r>
            <a:r>
              <a:rPr lang="en-US" sz="3200" dirty="0" smtClean="0"/>
              <a:t>the </a:t>
            </a:r>
            <a:r>
              <a:rPr lang="en-US" sz="3200" b="1" u="sng" dirty="0" smtClean="0"/>
              <a:t>Materials </a:t>
            </a:r>
            <a:r>
              <a:rPr lang="en-US" sz="3200" b="1" u="sng" dirty="0"/>
              <a:t>Manager </a:t>
            </a:r>
            <a:r>
              <a:rPr lang="en-US" sz="3200" dirty="0"/>
              <a:t>will get materials.</a:t>
            </a:r>
          </a:p>
          <a:p>
            <a:r>
              <a:rPr lang="en-US" sz="3200" dirty="0"/>
              <a:t>If </a:t>
            </a:r>
            <a:r>
              <a:rPr lang="en-US" sz="3200" b="1" u="sng" dirty="0"/>
              <a:t>papers</a:t>
            </a:r>
            <a:r>
              <a:rPr lang="en-US" sz="3200" dirty="0"/>
              <a:t> need to be collected, </a:t>
            </a:r>
            <a:r>
              <a:rPr lang="en-US" sz="3200" dirty="0" smtClean="0"/>
              <a:t>the</a:t>
            </a:r>
            <a:r>
              <a:rPr lang="en-US" sz="3200" b="1" u="sng" dirty="0" smtClean="0"/>
              <a:t> Paper </a:t>
            </a:r>
            <a:r>
              <a:rPr lang="en-US" sz="3200" b="1" i="1" u="sng" dirty="0" smtClean="0"/>
              <a:t>Collector</a:t>
            </a:r>
            <a:r>
              <a:rPr lang="en-US" sz="3200" dirty="0" smtClean="0"/>
              <a:t> </a:t>
            </a:r>
            <a:r>
              <a:rPr lang="en-US" sz="3200" dirty="0"/>
              <a:t>will get papers and turn them in to the correct bin.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866" y="490194"/>
            <a:ext cx="16383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A1A00"/>
                </a:solidFill>
              </a:rPr>
              <a:t>Accept responsibility!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4049" y="1733163"/>
            <a:ext cx="6379327" cy="4782304"/>
          </a:xfrm>
        </p:spPr>
      </p:pic>
    </p:spTree>
    <p:extLst>
      <p:ext uri="{BB962C8B-B14F-4D97-AF65-F5344CB8AC3E}">
        <p14:creationId xmlns:p14="http://schemas.microsoft.com/office/powerpoint/2010/main" val="15769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2389">
            <a:off x="663582" y="881799"/>
            <a:ext cx="5388182" cy="4585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5224">
            <a:off x="7579950" y="1029802"/>
            <a:ext cx="3795524" cy="279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036" y="3537527"/>
            <a:ext cx="4618182" cy="31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1678" y="284051"/>
            <a:ext cx="9535436" cy="6380162"/>
          </a:xfrm>
        </p:spPr>
      </p:pic>
    </p:spTree>
    <p:extLst>
      <p:ext uri="{BB962C8B-B14F-4D97-AF65-F5344CB8AC3E}">
        <p14:creationId xmlns:p14="http://schemas.microsoft.com/office/powerpoint/2010/main" val="37840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4750" y="287338"/>
            <a:ext cx="8431477" cy="6319522"/>
          </a:xfrm>
        </p:spPr>
      </p:pic>
    </p:spTree>
    <p:extLst>
      <p:ext uri="{BB962C8B-B14F-4D97-AF65-F5344CB8AC3E}">
        <p14:creationId xmlns:p14="http://schemas.microsoft.com/office/powerpoint/2010/main" val="1857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1738" y="231775"/>
            <a:ext cx="8648456" cy="6482954"/>
          </a:xfrm>
        </p:spPr>
      </p:pic>
    </p:spTree>
    <p:extLst>
      <p:ext uri="{BB962C8B-B14F-4D97-AF65-F5344CB8AC3E}">
        <p14:creationId xmlns:p14="http://schemas.microsoft.com/office/powerpoint/2010/main" val="4025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1738" y="231775"/>
            <a:ext cx="8603262" cy="6448410"/>
          </a:xfrm>
        </p:spPr>
      </p:pic>
    </p:spTree>
    <p:extLst>
      <p:ext uri="{BB962C8B-B14F-4D97-AF65-F5344CB8AC3E}">
        <p14:creationId xmlns:p14="http://schemas.microsoft.com/office/powerpoint/2010/main" val="28404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Bathroom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Use your </a:t>
            </a:r>
            <a:r>
              <a:rPr lang="en-US" sz="3200" b="1" u="sng" dirty="0" smtClean="0"/>
              <a:t>inside</a:t>
            </a:r>
            <a:r>
              <a:rPr lang="en-US" sz="3200" dirty="0" smtClean="0"/>
              <a:t> </a:t>
            </a:r>
            <a:r>
              <a:rPr lang="en-US" sz="3200" dirty="0"/>
              <a:t>voice.</a:t>
            </a:r>
          </a:p>
          <a:p>
            <a:r>
              <a:rPr lang="en-US" sz="3200" dirty="0" smtClean="0"/>
              <a:t>Respect </a:t>
            </a:r>
            <a:r>
              <a:rPr lang="en-US" sz="3200" dirty="0"/>
              <a:t>others’ </a:t>
            </a:r>
            <a:r>
              <a:rPr lang="en-US" sz="3200" b="1" u="sng" dirty="0" smtClean="0"/>
              <a:t>privacy</a:t>
            </a:r>
            <a:r>
              <a:rPr lang="en-US" sz="3200" dirty="0" smtClean="0"/>
              <a:t> </a:t>
            </a:r>
            <a:r>
              <a:rPr lang="en-US" sz="3200" dirty="0"/>
              <a:t>and school </a:t>
            </a:r>
            <a:r>
              <a:rPr lang="en-US" sz="3200" b="1" u="sng" dirty="0" smtClean="0"/>
              <a:t>property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 smtClean="0"/>
              <a:t>Keep </a:t>
            </a:r>
            <a:r>
              <a:rPr lang="en-US" sz="3200" dirty="0"/>
              <a:t>your </a:t>
            </a:r>
            <a:r>
              <a:rPr lang="en-US" sz="3200" b="1" u="sng" dirty="0"/>
              <a:t>hands</a:t>
            </a:r>
            <a:r>
              <a:rPr lang="en-US" sz="3200" dirty="0"/>
              <a:t>, feet and objects </a:t>
            </a:r>
            <a:r>
              <a:rPr lang="en-US" sz="3200" dirty="0" smtClean="0"/>
              <a:t>to</a:t>
            </a:r>
            <a:r>
              <a:rPr lang="en-US" sz="3200" b="1" u="sng" dirty="0" smtClean="0"/>
              <a:t> YOURSELF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/>
              <a:t>Keep </a:t>
            </a:r>
            <a:r>
              <a:rPr lang="en-US" sz="3200" b="1" i="1" u="sng" dirty="0" smtClean="0"/>
              <a:t>phones/electronics</a:t>
            </a:r>
            <a:r>
              <a:rPr lang="en-US" sz="3200" dirty="0" smtClean="0"/>
              <a:t> </a:t>
            </a:r>
            <a:r>
              <a:rPr lang="en-US" sz="3200" dirty="0"/>
              <a:t>and headphones put </a:t>
            </a:r>
            <a:r>
              <a:rPr lang="en-US" sz="3200" dirty="0" smtClean="0"/>
              <a:t>away</a:t>
            </a:r>
            <a:r>
              <a:rPr lang="en-US" sz="3200" b="1" dirty="0" smtClean="0"/>
              <a:t>( In book bag/locker)</a:t>
            </a:r>
            <a:endParaRPr lang="en-US" sz="3200" b="1" dirty="0"/>
          </a:p>
          <a:p>
            <a:r>
              <a:rPr lang="en-US" sz="3200" dirty="0" smtClean="0"/>
              <a:t>Flush </a:t>
            </a:r>
            <a:r>
              <a:rPr lang="en-US" sz="3200" b="1" u="sng" dirty="0" smtClean="0"/>
              <a:t>toilet </a:t>
            </a:r>
            <a:r>
              <a:rPr lang="en-US" sz="3200" dirty="0" smtClean="0"/>
              <a:t>and </a:t>
            </a:r>
            <a:r>
              <a:rPr lang="en-US" sz="3200" dirty="0"/>
              <a:t>wash your </a:t>
            </a:r>
            <a:r>
              <a:rPr lang="en-US" sz="3200" b="1" u="sng" dirty="0"/>
              <a:t>hands</a:t>
            </a:r>
            <a:r>
              <a:rPr lang="en-US" sz="3200" dirty="0"/>
              <a:t>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075" y="47800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Hallway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2103120"/>
            <a:ext cx="10686288" cy="446227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Keep your </a:t>
            </a:r>
            <a:r>
              <a:rPr lang="en-US" sz="3200" b="1" u="sng" dirty="0"/>
              <a:t>hands</a:t>
            </a:r>
            <a:r>
              <a:rPr lang="en-US" sz="3200" dirty="0"/>
              <a:t>, feet and objects to </a:t>
            </a:r>
            <a:r>
              <a:rPr lang="en-US" sz="3200" b="1" u="sng" dirty="0"/>
              <a:t>yourself</a:t>
            </a:r>
            <a:r>
              <a:rPr lang="en-US" sz="3200" dirty="0"/>
              <a:t>.</a:t>
            </a:r>
          </a:p>
          <a:p>
            <a:r>
              <a:rPr lang="en-US" sz="3200" dirty="0"/>
              <a:t>Walk on </a:t>
            </a:r>
            <a:r>
              <a:rPr lang="en-US" sz="3200" b="1" u="sng" dirty="0"/>
              <a:t>right</a:t>
            </a:r>
            <a:r>
              <a:rPr lang="en-US" sz="3200" dirty="0"/>
              <a:t> side of the hallway directly to your destination.</a:t>
            </a:r>
          </a:p>
          <a:p>
            <a:r>
              <a:rPr lang="en-US" sz="3200" dirty="0"/>
              <a:t>When walking in </a:t>
            </a:r>
            <a:r>
              <a:rPr lang="en-US" sz="3200" dirty="0" smtClean="0"/>
              <a:t>a </a:t>
            </a:r>
            <a:r>
              <a:rPr lang="en-US" sz="3200" b="1" u="sng" dirty="0" smtClean="0"/>
              <a:t>LINE</a:t>
            </a:r>
            <a:r>
              <a:rPr lang="en-US" sz="3200" dirty="0" smtClean="0"/>
              <a:t>, </a:t>
            </a:r>
            <a:r>
              <a:rPr lang="en-US" sz="3200" dirty="0"/>
              <a:t>walk </a:t>
            </a:r>
            <a:r>
              <a:rPr lang="en-US" sz="3200" i="1" dirty="0"/>
              <a:t>single</a:t>
            </a:r>
            <a:r>
              <a:rPr lang="en-US" sz="3200" dirty="0"/>
              <a:t> filed </a:t>
            </a:r>
            <a:r>
              <a:rPr lang="en-US" sz="3200" b="1" u="sng" dirty="0"/>
              <a:t>3</a:t>
            </a:r>
            <a:r>
              <a:rPr lang="en-US" sz="3200" dirty="0"/>
              <a:t> squares from the wall. </a:t>
            </a:r>
          </a:p>
          <a:p>
            <a:r>
              <a:rPr lang="en-US" sz="3200" dirty="0"/>
              <a:t>Keep </a:t>
            </a:r>
            <a:r>
              <a:rPr lang="en-US" sz="3200" b="1" u="sng" dirty="0" smtClean="0"/>
              <a:t>phones/electronics </a:t>
            </a:r>
            <a:r>
              <a:rPr lang="en-US" sz="3200" dirty="0" smtClean="0"/>
              <a:t>and </a:t>
            </a:r>
            <a:r>
              <a:rPr lang="en-US" sz="3200" b="1" u="sng" dirty="0"/>
              <a:t>headphones</a:t>
            </a:r>
            <a:r>
              <a:rPr lang="en-US" sz="3200" dirty="0"/>
              <a:t> put </a:t>
            </a:r>
            <a:r>
              <a:rPr lang="en-US" sz="3200" dirty="0" smtClean="0"/>
              <a:t>away(In book bag/locker).</a:t>
            </a:r>
            <a:endParaRPr lang="en-US" sz="3200" dirty="0"/>
          </a:p>
          <a:p>
            <a:r>
              <a:rPr lang="en-US" sz="3200" b="1" u="sng" dirty="0" smtClean="0"/>
              <a:t>SILENT</a:t>
            </a:r>
            <a:r>
              <a:rPr lang="en-US" sz="3200" b="1" dirty="0" smtClean="0"/>
              <a:t> </a:t>
            </a:r>
            <a:r>
              <a:rPr lang="en-US" sz="3200" dirty="0" smtClean="0"/>
              <a:t>voices </a:t>
            </a:r>
            <a:r>
              <a:rPr lang="en-US" sz="3200" dirty="0"/>
              <a:t>during transitions with teacher.</a:t>
            </a:r>
          </a:p>
          <a:p>
            <a:r>
              <a:rPr lang="en-US" sz="3200" dirty="0"/>
              <a:t>Use inside voice during all transitions</a:t>
            </a:r>
            <a:r>
              <a:rPr lang="en-US" sz="3200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268" y="424281"/>
            <a:ext cx="2119884" cy="15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Cafeteria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535424"/>
          </a:xfrm>
        </p:spPr>
        <p:txBody>
          <a:bodyPr>
            <a:normAutofit/>
          </a:bodyPr>
          <a:lstStyle/>
          <a:p>
            <a:r>
              <a:rPr lang="en-US" sz="3000" dirty="0"/>
              <a:t>Use your</a:t>
            </a:r>
            <a:r>
              <a:rPr lang="en-US" sz="3000" u="sng" dirty="0"/>
              <a:t> </a:t>
            </a:r>
            <a:r>
              <a:rPr lang="en-US" sz="3000" b="1" u="sng" dirty="0"/>
              <a:t>inside</a:t>
            </a:r>
            <a:r>
              <a:rPr lang="en-US" sz="3000" u="sng" dirty="0"/>
              <a:t> </a:t>
            </a:r>
            <a:r>
              <a:rPr lang="en-US" sz="3000" dirty="0"/>
              <a:t>voice only</a:t>
            </a:r>
          </a:p>
          <a:p>
            <a:r>
              <a:rPr lang="en-US" sz="3000" dirty="0"/>
              <a:t>Keep </a:t>
            </a:r>
            <a:r>
              <a:rPr lang="en-US" sz="3000" b="1" u="sng" dirty="0"/>
              <a:t>hands</a:t>
            </a:r>
            <a:r>
              <a:rPr lang="en-US" sz="3000" dirty="0"/>
              <a:t>, feet, objects, and </a:t>
            </a:r>
            <a:r>
              <a:rPr lang="en-US" sz="3000" b="1" u="sng" dirty="0"/>
              <a:t>food</a:t>
            </a:r>
            <a:r>
              <a:rPr lang="en-US" sz="3000" dirty="0"/>
              <a:t> to yourself.</a:t>
            </a:r>
          </a:p>
          <a:p>
            <a:r>
              <a:rPr lang="en-US" sz="3000" dirty="0"/>
              <a:t>Go to your assigned </a:t>
            </a:r>
            <a:r>
              <a:rPr lang="en-US" sz="3000" b="1" u="sng" dirty="0"/>
              <a:t>table</a:t>
            </a:r>
            <a:r>
              <a:rPr lang="en-US" sz="3000" dirty="0"/>
              <a:t> / get permission before </a:t>
            </a:r>
            <a:r>
              <a:rPr lang="en-US" sz="3000" b="1" u="sng" dirty="0"/>
              <a:t>leaving</a:t>
            </a:r>
            <a:r>
              <a:rPr lang="en-US" sz="3000" dirty="0"/>
              <a:t> your seat.</a:t>
            </a:r>
          </a:p>
          <a:p>
            <a:r>
              <a:rPr lang="en-US" sz="3000" dirty="0"/>
              <a:t>Clean up your </a:t>
            </a:r>
            <a:r>
              <a:rPr lang="en-US" sz="3000" b="1" u="sng" dirty="0"/>
              <a:t>area</a:t>
            </a:r>
            <a:r>
              <a:rPr lang="en-US" sz="3000" dirty="0"/>
              <a:t> before you leave</a:t>
            </a:r>
          </a:p>
          <a:p>
            <a:r>
              <a:rPr lang="en-US" sz="3000" dirty="0"/>
              <a:t>You </a:t>
            </a:r>
            <a:r>
              <a:rPr lang="en-US" sz="3000" dirty="0" smtClean="0"/>
              <a:t>may </a:t>
            </a:r>
            <a:r>
              <a:rPr lang="en-US" sz="3000" b="1" u="sng" dirty="0" smtClean="0"/>
              <a:t>NOT</a:t>
            </a:r>
            <a:r>
              <a:rPr lang="en-US" sz="3000" dirty="0" smtClean="0"/>
              <a:t> </a:t>
            </a:r>
            <a:r>
              <a:rPr lang="en-US" sz="3000" dirty="0"/>
              <a:t>use your phone during lunch</a:t>
            </a:r>
          </a:p>
          <a:p>
            <a:pPr marL="0" indent="0">
              <a:buNone/>
            </a:pPr>
            <a:r>
              <a:rPr lang="en-US" sz="3000" dirty="0" smtClean="0"/>
              <a:t>     -  No </a:t>
            </a:r>
            <a:r>
              <a:rPr lang="en-US" sz="3000" dirty="0"/>
              <a:t>headphone or phone use in the </a:t>
            </a:r>
            <a:r>
              <a:rPr lang="en-US" sz="3000" b="1" u="sng" dirty="0"/>
              <a:t>hallway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-  No </a:t>
            </a:r>
            <a:r>
              <a:rPr lang="en-US" sz="3000" b="1" u="sng" dirty="0"/>
              <a:t>pictures</a:t>
            </a:r>
            <a:r>
              <a:rPr lang="en-US" sz="3000" dirty="0"/>
              <a:t>, </a:t>
            </a:r>
            <a:r>
              <a:rPr lang="en-US" sz="3000" dirty="0" smtClean="0"/>
              <a:t>Snapchat, </a:t>
            </a:r>
            <a:r>
              <a:rPr lang="en-US" sz="3000" dirty="0"/>
              <a:t>or </a:t>
            </a:r>
            <a:r>
              <a:rPr lang="en-US" sz="3000" b="1" u="sng" dirty="0" smtClean="0"/>
              <a:t>texting</a:t>
            </a:r>
            <a:r>
              <a:rPr lang="en-US" sz="3000" b="1" dirty="0" smtClean="0"/>
              <a:t> </a:t>
            </a:r>
            <a:r>
              <a:rPr lang="en-US" sz="3000" dirty="0" smtClean="0"/>
              <a:t>other students</a:t>
            </a:r>
            <a:endParaRPr lang="en-US" sz="3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512064"/>
            <a:ext cx="3747008" cy="21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exit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" y="1810512"/>
            <a:ext cx="10558272" cy="4663440"/>
          </a:xfrm>
        </p:spPr>
        <p:txBody>
          <a:bodyPr>
            <a:normAutofit/>
          </a:bodyPr>
          <a:lstStyle/>
          <a:p>
            <a:r>
              <a:rPr lang="en-US" sz="3000" dirty="0"/>
              <a:t>Stay in </a:t>
            </a:r>
            <a:r>
              <a:rPr lang="en-US" sz="3000" b="1" u="sng" dirty="0"/>
              <a:t>seat</a:t>
            </a:r>
            <a:r>
              <a:rPr lang="en-US" sz="3000" u="sng" dirty="0"/>
              <a:t> </a:t>
            </a:r>
            <a:r>
              <a:rPr lang="en-US" sz="3000" dirty="0"/>
              <a:t>until dismissed</a:t>
            </a:r>
          </a:p>
          <a:p>
            <a:r>
              <a:rPr lang="en-US" sz="3000" dirty="0"/>
              <a:t>Collect all personal </a:t>
            </a:r>
            <a:r>
              <a:rPr lang="en-US" sz="3000" b="1" u="sng" dirty="0"/>
              <a:t>belongings</a:t>
            </a:r>
            <a:r>
              <a:rPr lang="en-US" sz="3000" dirty="0"/>
              <a:t> and take them with you</a:t>
            </a:r>
          </a:p>
          <a:p>
            <a:pPr marL="0" indent="0">
              <a:buNone/>
            </a:pPr>
            <a:r>
              <a:rPr lang="en-US" sz="3000" dirty="0" smtClean="0"/>
              <a:t>   - All </a:t>
            </a:r>
            <a:r>
              <a:rPr lang="en-US" sz="3000" dirty="0"/>
              <a:t>found belongings will be placed in the classroom </a:t>
            </a:r>
            <a:r>
              <a:rPr lang="en-US" sz="3000" dirty="0" smtClean="0"/>
              <a:t> 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‘</a:t>
            </a:r>
            <a:r>
              <a:rPr lang="en-US" sz="3000" b="1" u="sng" dirty="0"/>
              <a:t>Lost </a:t>
            </a:r>
            <a:r>
              <a:rPr lang="en-US" sz="3000" b="1" u="sng" dirty="0" smtClean="0"/>
              <a:t>and </a:t>
            </a:r>
            <a:r>
              <a:rPr lang="en-US" sz="3000" b="1" u="sng" dirty="0"/>
              <a:t>Found</a:t>
            </a:r>
            <a:r>
              <a:rPr lang="en-US" sz="3000" b="1" dirty="0"/>
              <a:t>’</a:t>
            </a:r>
          </a:p>
          <a:p>
            <a:pPr marL="0" indent="0">
              <a:buNone/>
            </a:pPr>
            <a:r>
              <a:rPr lang="en-US" sz="3000" dirty="0" smtClean="0"/>
              <a:t>    - If </a:t>
            </a:r>
            <a:r>
              <a:rPr lang="en-US" sz="3000" dirty="0"/>
              <a:t>not claimed, it will be </a:t>
            </a:r>
            <a:r>
              <a:rPr lang="en-US" sz="3000" b="1" u="sng" dirty="0"/>
              <a:t>donated</a:t>
            </a:r>
            <a:r>
              <a:rPr lang="en-US" sz="3000" dirty="0"/>
              <a:t>.</a:t>
            </a:r>
          </a:p>
          <a:p>
            <a:r>
              <a:rPr lang="en-US" sz="3000" dirty="0"/>
              <a:t>Pick up at least </a:t>
            </a:r>
            <a:r>
              <a:rPr lang="en-US" sz="3000" b="1" u="sng" dirty="0"/>
              <a:t>1</a:t>
            </a:r>
            <a:r>
              <a:rPr lang="en-US" sz="3000" u="sng" dirty="0"/>
              <a:t> </a:t>
            </a:r>
            <a:r>
              <a:rPr lang="en-US" sz="3000" dirty="0"/>
              <a:t>piece of trash off the floor.</a:t>
            </a:r>
          </a:p>
          <a:p>
            <a:r>
              <a:rPr lang="en-US" sz="3000" dirty="0"/>
              <a:t>Quietly exit out </a:t>
            </a:r>
            <a:r>
              <a:rPr lang="en-US" sz="3000" b="1" u="sng" dirty="0">
                <a:solidFill>
                  <a:srgbClr val="C00000"/>
                </a:solidFill>
              </a:rPr>
              <a:t>EXIT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dirty="0"/>
              <a:t>door </a:t>
            </a:r>
            <a:r>
              <a:rPr lang="en-US" sz="3000" dirty="0" smtClean="0"/>
              <a:t>only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660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76478"/>
          </a:xfrm>
        </p:spPr>
        <p:txBody>
          <a:bodyPr/>
          <a:lstStyle/>
          <a:p>
            <a:r>
              <a:rPr lang="en-US" dirty="0" smtClean="0"/>
              <a:t>Ring Reward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20240"/>
            <a:ext cx="10058400" cy="4114800"/>
          </a:xfrm>
        </p:spPr>
        <p:txBody>
          <a:bodyPr>
            <a:normAutofit/>
          </a:bodyPr>
          <a:lstStyle/>
          <a:p>
            <a:r>
              <a:rPr lang="en-US" sz="3000" dirty="0"/>
              <a:t>Three areas to earn rewards.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Opening (Includes entering </a:t>
            </a:r>
            <a:r>
              <a:rPr lang="en-US" sz="3000" dirty="0"/>
              <a:t>the classroom and </a:t>
            </a:r>
            <a:r>
              <a:rPr lang="en-US" sz="3000" dirty="0" smtClean="0"/>
              <a:t>warm-up) </a:t>
            </a:r>
            <a:r>
              <a:rPr lang="en-US" sz="3000" dirty="0"/>
              <a:t>- </a:t>
            </a:r>
            <a:r>
              <a:rPr lang="en-US" sz="3000" b="1" u="sng" dirty="0" smtClean="0">
                <a:solidFill>
                  <a:srgbClr val="FA6F06"/>
                </a:solidFill>
              </a:rPr>
              <a:t>Orange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Work Session - </a:t>
            </a:r>
            <a:r>
              <a:rPr lang="en-US" sz="3000" b="1" u="sng" dirty="0" smtClean="0">
                <a:solidFill>
                  <a:srgbClr val="00B050"/>
                </a:solidFill>
              </a:rPr>
              <a:t>Green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Behavior  </a:t>
            </a:r>
            <a:r>
              <a:rPr lang="en-US" sz="3000" dirty="0"/>
              <a:t>- </a:t>
            </a:r>
            <a:r>
              <a:rPr lang="en-US" sz="3000" b="1" u="sng" dirty="0">
                <a:solidFill>
                  <a:schemeClr val="accent1">
                    <a:lumMod val="75000"/>
                  </a:schemeClr>
                </a:solidFill>
              </a:rPr>
              <a:t>Blue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330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you will earn?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485900"/>
            <a:ext cx="10391775" cy="4686300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1 </a:t>
            </a:r>
            <a:r>
              <a:rPr lang="en-US" sz="2800" dirty="0"/>
              <a:t>ring a day – </a:t>
            </a:r>
            <a:r>
              <a:rPr lang="en-US" sz="2800" b="1" u="sng" dirty="0"/>
              <a:t>not</a:t>
            </a:r>
            <a:r>
              <a:rPr lang="en-US" sz="2800" dirty="0"/>
              <a:t> a very good </a:t>
            </a:r>
            <a:r>
              <a:rPr lang="en-US" sz="2800" dirty="0" smtClean="0"/>
              <a:t>day, but we all survived </a:t>
            </a:r>
            <a:r>
              <a:rPr lang="en-US" sz="2800" dirty="0" smtClean="0">
                <a:sym typeface="Wingdings" panose="05000000000000000000" pitchFamily="2" charset="2"/>
              </a:rPr>
              <a:t>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smtClean="0"/>
              <a:t>2 </a:t>
            </a:r>
            <a:r>
              <a:rPr lang="en-US" sz="2800" dirty="0"/>
              <a:t>rings – minimal </a:t>
            </a:r>
            <a:r>
              <a:rPr lang="en-US" sz="2800" b="1" u="sng" dirty="0"/>
              <a:t>redirection</a:t>
            </a:r>
            <a:r>
              <a:rPr lang="en-US" sz="2800" dirty="0"/>
              <a:t> but could </a:t>
            </a:r>
            <a:r>
              <a:rPr lang="en-US" sz="2800" b="1" u="sng" dirty="0"/>
              <a:t>do</a:t>
            </a:r>
            <a:r>
              <a:rPr lang="en-US" sz="2800" dirty="0"/>
              <a:t> better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3 </a:t>
            </a:r>
            <a:r>
              <a:rPr lang="en-US" sz="2800" dirty="0"/>
              <a:t>rings – </a:t>
            </a:r>
            <a:r>
              <a:rPr lang="en-US" sz="2800" b="1" u="sng" dirty="0"/>
              <a:t>great</a:t>
            </a:r>
            <a:r>
              <a:rPr lang="en-US" sz="2800" dirty="0"/>
              <a:t> </a:t>
            </a:r>
            <a:r>
              <a:rPr lang="en-US" sz="2800" dirty="0" smtClean="0"/>
              <a:t>day </a:t>
            </a:r>
            <a:r>
              <a:rPr lang="en-US" sz="2800" dirty="0" smtClean="0">
                <a:sym typeface="Wingdings" panose="05000000000000000000" pitchFamily="2" charset="2"/>
              </a:rPr>
              <a:t>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282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3232" y="1603913"/>
            <a:ext cx="9068586" cy="2590800"/>
          </a:xfrm>
        </p:spPr>
        <p:txBody>
          <a:bodyPr/>
          <a:lstStyle/>
          <a:p>
            <a:r>
              <a:rPr lang="en-US" dirty="0" smtClean="0"/>
              <a:t>New year / new start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434">
            <a:off x="7566890" y="3342225"/>
            <a:ext cx="4183256" cy="33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GREAT 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78000"/>
            <a:ext cx="10058400" cy="4902200"/>
          </a:xfrm>
        </p:spPr>
        <p:txBody>
          <a:bodyPr>
            <a:normAutofit/>
          </a:bodyPr>
          <a:lstStyle/>
          <a:p>
            <a:pPr lvl="1"/>
            <a:r>
              <a:rPr lang="en-US" sz="2800" b="1" u="sng" dirty="0">
                <a:solidFill>
                  <a:srgbClr val="FA6F06"/>
                </a:solidFill>
              </a:rPr>
              <a:t>Opening</a:t>
            </a:r>
            <a:r>
              <a:rPr lang="en-US" sz="2800" dirty="0"/>
              <a:t>: class came in and</a:t>
            </a:r>
            <a:r>
              <a:rPr lang="en-US" sz="2800" b="1" dirty="0"/>
              <a:t> </a:t>
            </a:r>
            <a:r>
              <a:rPr lang="en-US" sz="2800" b="1" u="sng" dirty="0"/>
              <a:t>started</a:t>
            </a:r>
            <a:r>
              <a:rPr lang="en-US" sz="2800" b="1" dirty="0"/>
              <a:t> </a:t>
            </a:r>
            <a:r>
              <a:rPr lang="en-US" sz="2800" dirty="0"/>
              <a:t>warm-up / starter</a:t>
            </a:r>
          </a:p>
          <a:p>
            <a:pPr lvl="1"/>
            <a:r>
              <a:rPr lang="en-US" sz="2800" b="1" u="sng" dirty="0">
                <a:solidFill>
                  <a:srgbClr val="00B050"/>
                </a:solidFill>
              </a:rPr>
              <a:t>Work session</a:t>
            </a:r>
            <a:r>
              <a:rPr lang="en-US" sz="2800" dirty="0"/>
              <a:t>: class worked productively, </a:t>
            </a:r>
            <a:r>
              <a:rPr lang="en-US" sz="2800" b="1" u="sng" dirty="0"/>
              <a:t>minimal </a:t>
            </a:r>
            <a:r>
              <a:rPr lang="en-US" sz="2800" dirty="0"/>
              <a:t>off-task behavior, </a:t>
            </a:r>
            <a:r>
              <a:rPr lang="en-US" sz="2800" b="1" u="sng" dirty="0"/>
              <a:t>completed </a:t>
            </a:r>
            <a:r>
              <a:rPr lang="en-US" sz="2800" dirty="0"/>
              <a:t>/ made progress on assignments</a:t>
            </a:r>
          </a:p>
          <a:p>
            <a:pPr lvl="1"/>
            <a:r>
              <a:rPr lang="en-US" sz="2800" b="1" u="sng" dirty="0">
                <a:solidFill>
                  <a:srgbClr val="0070C0"/>
                </a:solidFill>
              </a:rPr>
              <a:t>Behavior</a:t>
            </a:r>
            <a:r>
              <a:rPr lang="en-US" sz="2800" dirty="0"/>
              <a:t> class had </a:t>
            </a:r>
            <a:r>
              <a:rPr lang="en-US" sz="2800" b="1" u="sng" dirty="0"/>
              <a:t>minimal</a:t>
            </a:r>
          </a:p>
          <a:p>
            <a:pPr lvl="2"/>
            <a:r>
              <a:rPr lang="en-US" sz="2800" b="1" u="sng" dirty="0"/>
              <a:t>Redirection</a:t>
            </a:r>
          </a:p>
          <a:p>
            <a:pPr lvl="2"/>
            <a:r>
              <a:rPr lang="en-US" sz="2800" b="1" u="sng" dirty="0"/>
              <a:t>Speaking</a:t>
            </a:r>
            <a:r>
              <a:rPr lang="en-US" sz="2800" dirty="0"/>
              <a:t> out</a:t>
            </a:r>
          </a:p>
          <a:p>
            <a:pPr lvl="2"/>
            <a:r>
              <a:rPr lang="en-US" sz="2800" dirty="0"/>
              <a:t>Out of </a:t>
            </a:r>
            <a:r>
              <a:rPr lang="en-US" sz="2800" b="1" u="sng" dirty="0"/>
              <a:t>seat</a:t>
            </a:r>
          </a:p>
          <a:p>
            <a:pPr lvl="2"/>
            <a:r>
              <a:rPr lang="en-US" sz="2800" dirty="0"/>
              <a:t>Classroom </a:t>
            </a:r>
            <a:r>
              <a:rPr lang="en-US" sz="2800" b="1" u="sng" dirty="0" smtClean="0"/>
              <a:t>interruptions</a:t>
            </a:r>
            <a:endParaRPr lang="en-US" sz="2800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reward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u="sng" dirty="0" smtClean="0"/>
              <a:t>15</a:t>
            </a:r>
            <a:r>
              <a:rPr lang="en-US" sz="3200" b="1" u="sng" dirty="0" smtClean="0"/>
              <a:t> </a:t>
            </a:r>
            <a:r>
              <a:rPr lang="en-US" sz="3200" dirty="0"/>
              <a:t>rings per week will get </a:t>
            </a:r>
            <a:r>
              <a:rPr lang="en-US" sz="3200" b="1" u="sng" dirty="0"/>
              <a:t>10 </a:t>
            </a:r>
            <a:r>
              <a:rPr lang="en-US" sz="3200" dirty="0"/>
              <a:t>minutes free </a:t>
            </a:r>
            <a:r>
              <a:rPr lang="en-US" sz="3200" dirty="0" smtClean="0"/>
              <a:t>time on Friday.</a:t>
            </a:r>
            <a:endParaRPr lang="en-US" sz="3200" dirty="0"/>
          </a:p>
          <a:p>
            <a:r>
              <a:rPr lang="en-US" sz="3200" dirty="0" smtClean="0"/>
              <a:t>All </a:t>
            </a:r>
            <a:r>
              <a:rPr lang="en-US" sz="3200" b="1" u="sng" dirty="0"/>
              <a:t>four</a:t>
            </a:r>
            <a:r>
              <a:rPr lang="en-US" sz="3200" dirty="0"/>
              <a:t> classes will </a:t>
            </a:r>
            <a:r>
              <a:rPr lang="en-US" sz="3200" b="1" u="sng" dirty="0" smtClean="0"/>
              <a:t>compete</a:t>
            </a:r>
            <a:r>
              <a:rPr lang="en-US" sz="3200" dirty="0" smtClean="0"/>
              <a:t> against each other. </a:t>
            </a:r>
            <a:r>
              <a:rPr lang="en-US" sz="3200" dirty="0"/>
              <a:t>The class with the </a:t>
            </a:r>
            <a:r>
              <a:rPr lang="en-US" sz="3200" b="1" u="sng" dirty="0"/>
              <a:t>most </a:t>
            </a:r>
            <a:r>
              <a:rPr lang="en-US" sz="3200" dirty="0"/>
              <a:t>rings at the end of the semester will earn a </a:t>
            </a:r>
            <a:r>
              <a:rPr lang="en-US" sz="3200" b="1" u="sng" dirty="0"/>
              <a:t>pizza </a:t>
            </a:r>
            <a:r>
              <a:rPr lang="en-US" sz="3200" b="1" u="sng" dirty="0" smtClean="0"/>
              <a:t>party</a:t>
            </a:r>
            <a:r>
              <a:rPr lang="en-US" sz="3200" dirty="0" smtClean="0"/>
              <a:t>.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12" y="4638040"/>
            <a:ext cx="1288099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58190"/>
          </a:xfrm>
        </p:spPr>
        <p:txBody>
          <a:bodyPr/>
          <a:lstStyle/>
          <a:p>
            <a:r>
              <a:rPr lang="en-US" dirty="0" smtClean="0"/>
              <a:t>Classroom jobs (2 week terms)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" y="1700784"/>
            <a:ext cx="11082528" cy="475488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Attendance Clerk: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Duty </a:t>
            </a:r>
            <a:r>
              <a:rPr lang="en-US" sz="2800" b="1" u="sng" dirty="0" smtClean="0"/>
              <a:t>confirm</a:t>
            </a:r>
            <a:r>
              <a:rPr lang="en-US" sz="2800" dirty="0" smtClean="0"/>
              <a:t> absences with teacher during attendance.</a:t>
            </a:r>
          </a:p>
          <a:p>
            <a:pPr lvl="1"/>
            <a:r>
              <a:rPr lang="en-US" sz="2800" dirty="0" smtClean="0"/>
              <a:t>(must be able to communicate well with teacher)</a:t>
            </a:r>
          </a:p>
          <a:p>
            <a:r>
              <a:rPr lang="en-US" sz="2800" b="1" dirty="0" smtClean="0"/>
              <a:t>Ring Recorder:</a:t>
            </a:r>
          </a:p>
          <a:p>
            <a:pPr lvl="1"/>
            <a:r>
              <a:rPr lang="en-US" sz="2600" dirty="0" smtClean="0"/>
              <a:t>Duty – During </a:t>
            </a:r>
            <a:r>
              <a:rPr lang="en-US" sz="2600" b="1" u="sng" dirty="0" smtClean="0"/>
              <a:t>closing</a:t>
            </a:r>
            <a:r>
              <a:rPr lang="en-US" sz="2600" dirty="0" smtClean="0"/>
              <a:t>, record rings and on Friday and document rings earned on class </a:t>
            </a:r>
            <a:r>
              <a:rPr lang="en-US" sz="2600" b="1" u="sng" dirty="0" smtClean="0"/>
              <a:t>chart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(must be neat and organized)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98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jobs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Paper Distributor:</a:t>
            </a:r>
          </a:p>
          <a:p>
            <a:pPr lvl="1"/>
            <a:r>
              <a:rPr lang="en-US" sz="2600" dirty="0"/>
              <a:t>Duty – When </a:t>
            </a:r>
            <a:r>
              <a:rPr lang="en-US" sz="2600" i="1" dirty="0"/>
              <a:t>done</a:t>
            </a:r>
            <a:r>
              <a:rPr lang="en-US" sz="2600" dirty="0"/>
              <a:t> with warm up, </a:t>
            </a:r>
            <a:r>
              <a:rPr lang="en-US" sz="2600" b="1" u="sng" dirty="0"/>
              <a:t>pass</a:t>
            </a:r>
            <a:r>
              <a:rPr lang="en-US" sz="2600" dirty="0"/>
              <a:t> out any papers in your periods </a:t>
            </a:r>
            <a:r>
              <a:rPr lang="en-US" sz="2600" b="1" u="sng" dirty="0"/>
              <a:t>graded</a:t>
            </a:r>
            <a:r>
              <a:rPr lang="en-US" sz="2600" dirty="0"/>
              <a:t> bin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(must work quickly during warm-up to have time to pass out papers)</a:t>
            </a:r>
            <a:endParaRPr lang="en-US" sz="2600" dirty="0"/>
          </a:p>
          <a:p>
            <a:r>
              <a:rPr lang="en-US" sz="2800" b="1" dirty="0" smtClean="0"/>
              <a:t>Table washer: (3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period only)</a:t>
            </a:r>
          </a:p>
          <a:p>
            <a:pPr lvl="1"/>
            <a:r>
              <a:rPr lang="en-US" sz="2600" dirty="0" smtClean="0"/>
              <a:t>Duty - Wash tables after lunch; must be </a:t>
            </a:r>
            <a:r>
              <a:rPr lang="en-US" sz="2600" b="1" u="sng" dirty="0" smtClean="0"/>
              <a:t>trustworthy</a:t>
            </a:r>
          </a:p>
          <a:p>
            <a:r>
              <a:rPr lang="en-US" sz="2800" b="1" dirty="0" smtClean="0"/>
              <a:t>You </a:t>
            </a:r>
            <a:r>
              <a:rPr lang="en-US" sz="2800" b="1" dirty="0"/>
              <a:t>will be compensated at the end of the 2 week term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371655"/>
            <a:ext cx="10058400" cy="1371600"/>
          </a:xfrm>
        </p:spPr>
        <p:txBody>
          <a:bodyPr/>
          <a:lstStyle/>
          <a:p>
            <a:r>
              <a:rPr lang="en-US" dirty="0">
                <a:solidFill>
                  <a:srgbClr val="2A1A00"/>
                </a:solidFill>
              </a:rPr>
              <a:t>Be On Time...be prepared...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83588" y="2553115"/>
            <a:ext cx="4229100" cy="3143250"/>
          </a:xfrm>
        </p:spPr>
      </p:pic>
      <p:sp>
        <p:nvSpPr>
          <p:cNvPr id="5" name="TextBox 4"/>
          <p:cNvSpPr txBox="1"/>
          <p:nvPr/>
        </p:nvSpPr>
        <p:spPr>
          <a:xfrm>
            <a:off x="1680172" y="270424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612" y="1561047"/>
            <a:ext cx="4899009" cy="3245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925" y="4957701"/>
            <a:ext cx="5881688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dirty="0"/>
              <a:t>Everyday you will need something to write with, notebook paper, and your IAN.</a:t>
            </a:r>
          </a:p>
          <a:p>
            <a:pPr algn="ctr"/>
            <a:r>
              <a:rPr lang="en-US" sz="2400" dirty="0"/>
              <a:t>NEVER leave home without it!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A1A00"/>
                </a:solidFill>
              </a:rPr>
              <a:t>Be Respectful...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684" y="1794614"/>
            <a:ext cx="4282688" cy="30411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292" y="403339"/>
            <a:ext cx="3139518" cy="3492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947" y="2428176"/>
            <a:ext cx="2743200" cy="2934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502" y="3958176"/>
            <a:ext cx="4043098" cy="2603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363" y="4993085"/>
            <a:ext cx="3202094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dirty="0"/>
              <a:t>Seriously, do I need to explain more?</a:t>
            </a:r>
          </a:p>
        </p:txBody>
      </p:sp>
    </p:spTree>
    <p:extLst>
      <p:ext uri="{BB962C8B-B14F-4D97-AF65-F5344CB8AC3E}">
        <p14:creationId xmlns:p14="http://schemas.microsoft.com/office/powerpoint/2010/main" val="42173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2594"/>
            <a:ext cx="10439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being respectful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Please don’t </a:t>
            </a:r>
            <a:r>
              <a:rPr lang="en-US" sz="3200" b="1" u="sng" dirty="0" smtClean="0"/>
              <a:t>talk</a:t>
            </a:r>
            <a:r>
              <a:rPr lang="en-US" sz="3200" dirty="0" smtClean="0"/>
              <a:t> while I am </a:t>
            </a:r>
            <a:r>
              <a:rPr lang="en-US" sz="3200" b="1" u="sng" dirty="0" smtClean="0"/>
              <a:t>talking</a:t>
            </a:r>
            <a:r>
              <a:rPr lang="en-US" sz="3200" dirty="0" smtClean="0"/>
              <a:t>. Raise your to be called upon.</a:t>
            </a:r>
          </a:p>
          <a:p>
            <a:r>
              <a:rPr lang="en-US" sz="3200" dirty="0" smtClean="0"/>
              <a:t>Keep </a:t>
            </a:r>
            <a:r>
              <a:rPr lang="en-US" sz="3200" b="1" u="sng" dirty="0" smtClean="0"/>
              <a:t>hands</a:t>
            </a:r>
            <a:r>
              <a:rPr lang="en-US" sz="3200" dirty="0" smtClean="0"/>
              <a:t> and </a:t>
            </a:r>
            <a:r>
              <a:rPr lang="en-US" sz="3200" b="1" u="sng" dirty="0" smtClean="0"/>
              <a:t>feet</a:t>
            </a:r>
            <a:r>
              <a:rPr lang="en-US" sz="3200" dirty="0" smtClean="0"/>
              <a:t> to yourself.</a:t>
            </a:r>
          </a:p>
          <a:p>
            <a:r>
              <a:rPr lang="en-US" sz="3200" dirty="0" smtClean="0"/>
              <a:t>Listen to instruction the </a:t>
            </a:r>
            <a:r>
              <a:rPr lang="en-US" sz="3200" b="1" u="sng" dirty="0" smtClean="0"/>
              <a:t>first</a:t>
            </a:r>
            <a:r>
              <a:rPr lang="en-US" sz="3200" dirty="0" smtClean="0"/>
              <a:t> time it is given. </a:t>
            </a:r>
          </a:p>
          <a:p>
            <a:r>
              <a:rPr lang="en-US" sz="3200" dirty="0" smtClean="0"/>
              <a:t>Please do not </a:t>
            </a:r>
            <a:r>
              <a:rPr lang="en-US" sz="3200" b="1" u="sng" dirty="0" smtClean="0"/>
              <a:t>argue</a:t>
            </a:r>
            <a:r>
              <a:rPr lang="en-US" sz="3200" dirty="0" smtClean="0"/>
              <a:t> with teacher.</a:t>
            </a:r>
          </a:p>
          <a:p>
            <a:r>
              <a:rPr lang="en-US" sz="3200" dirty="0" smtClean="0"/>
              <a:t>Be ON TIME – </a:t>
            </a:r>
            <a:r>
              <a:rPr lang="en-US" sz="3200" b="1" u="sng" dirty="0" smtClean="0"/>
              <a:t>Tardy</a:t>
            </a:r>
            <a:r>
              <a:rPr lang="en-US" sz="3200" dirty="0" smtClean="0"/>
              <a:t> is late and a </a:t>
            </a:r>
            <a:r>
              <a:rPr lang="en-US" sz="3200" b="1" u="sng" dirty="0" smtClean="0"/>
              <a:t>distraction</a:t>
            </a:r>
            <a:r>
              <a:rPr lang="en-US" sz="3200" dirty="0" smtClean="0"/>
              <a:t>!</a:t>
            </a:r>
          </a:p>
          <a:p>
            <a:r>
              <a:rPr lang="en-US" sz="3200" b="1" u="sng" dirty="0" smtClean="0"/>
              <a:t>Opinions</a:t>
            </a:r>
            <a:r>
              <a:rPr lang="en-US" sz="3200" dirty="0" smtClean="0"/>
              <a:t> and </a:t>
            </a:r>
            <a:r>
              <a:rPr lang="en-US" sz="3200" b="1" u="sng" dirty="0" smtClean="0"/>
              <a:t>ideas</a:t>
            </a:r>
            <a:r>
              <a:rPr lang="en-US" sz="3200" dirty="0" smtClean="0"/>
              <a:t> are welcome </a:t>
            </a:r>
            <a:r>
              <a:rPr lang="en-US" sz="3200" dirty="0" smtClean="0">
                <a:sym typeface="Wingdings" panose="05000000000000000000" pitchFamily="2" charset="2"/>
              </a:rPr>
              <a:t> 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19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318744"/>
            <a:ext cx="10058400" cy="1371600"/>
          </a:xfrm>
        </p:spPr>
        <p:txBody>
          <a:bodyPr/>
          <a:lstStyle/>
          <a:p>
            <a:r>
              <a:rPr lang="en-US" dirty="0">
                <a:solidFill>
                  <a:srgbClr val="2A1A00"/>
                </a:solidFill>
              </a:rPr>
              <a:t>Silence is a virtue...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8518" y="1452201"/>
            <a:ext cx="4502207" cy="33959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189" y="592138"/>
            <a:ext cx="3337161" cy="3844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8518" y="5138738"/>
            <a:ext cx="10021754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/>
              <a:t>I will </a:t>
            </a:r>
            <a:r>
              <a:rPr lang="en-US" sz="2400" dirty="0" smtClean="0"/>
              <a:t>ring the </a:t>
            </a:r>
            <a:r>
              <a:rPr lang="en-US" sz="2400" b="1" u="sng" dirty="0" smtClean="0"/>
              <a:t>bell</a:t>
            </a:r>
            <a:r>
              <a:rPr lang="en-US" sz="2400" dirty="0" smtClean="0"/>
              <a:t> and raise </a:t>
            </a:r>
            <a:r>
              <a:rPr lang="en-US" sz="2400" dirty="0"/>
              <a:t>my </a:t>
            </a:r>
            <a:r>
              <a:rPr lang="en-US" sz="2400" b="1" u="sng" dirty="0"/>
              <a:t>hand</a:t>
            </a:r>
            <a:r>
              <a:rPr lang="en-US" sz="2400" dirty="0"/>
              <a:t> and ask you to give me five. </a:t>
            </a:r>
          </a:p>
          <a:p>
            <a:r>
              <a:rPr lang="en-US" sz="2400" dirty="0"/>
              <a:t>I will count down from </a:t>
            </a:r>
            <a:r>
              <a:rPr lang="en-US" sz="2400" b="1" u="sng" dirty="0"/>
              <a:t>5-1</a:t>
            </a:r>
            <a:r>
              <a:rPr lang="en-US" sz="2400" dirty="0"/>
              <a:t>. </a:t>
            </a:r>
          </a:p>
          <a:p>
            <a:r>
              <a:rPr lang="en-US" sz="2400" dirty="0" smtClean="0"/>
              <a:t>By the </a:t>
            </a:r>
            <a:r>
              <a:rPr lang="en-US" sz="2400" dirty="0"/>
              <a:t>time I get to 1, I will expect you to be </a:t>
            </a:r>
            <a:r>
              <a:rPr lang="en-US" sz="2400" b="1" u="sng" dirty="0" smtClean="0"/>
              <a:t>QUIET</a:t>
            </a:r>
            <a:r>
              <a:rPr lang="en-US" sz="2400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will I get your attention?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66800" y="2103120"/>
            <a:ext cx="10058400" cy="278537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dirty="0"/>
              <a:t>I will ring the </a:t>
            </a:r>
            <a:r>
              <a:rPr lang="en-US" sz="3200" b="1" u="sng" dirty="0"/>
              <a:t>bell</a:t>
            </a:r>
            <a:r>
              <a:rPr lang="en-US" sz="3200" dirty="0"/>
              <a:t> and raise my </a:t>
            </a:r>
            <a:r>
              <a:rPr lang="en-US" sz="3200" b="1" u="sng" dirty="0"/>
              <a:t>hand</a:t>
            </a:r>
            <a:r>
              <a:rPr lang="en-US" sz="3200" dirty="0"/>
              <a:t> and ask you to give me five. </a:t>
            </a:r>
          </a:p>
          <a:p>
            <a:r>
              <a:rPr lang="en-US" sz="3200" dirty="0"/>
              <a:t>I will count down from </a:t>
            </a:r>
            <a:r>
              <a:rPr lang="en-US" sz="3200" b="1" u="sng" dirty="0"/>
              <a:t>5-1</a:t>
            </a:r>
            <a:r>
              <a:rPr lang="en-US" sz="3200" dirty="0"/>
              <a:t>. </a:t>
            </a:r>
          </a:p>
          <a:p>
            <a:r>
              <a:rPr lang="en-US" sz="3200" dirty="0"/>
              <a:t>By the time I get to 1, I will expect you to be </a:t>
            </a:r>
            <a:r>
              <a:rPr lang="en-US" sz="3200" b="1" u="sng" dirty="0"/>
              <a:t>QUIET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57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A1A00"/>
                </a:solidFill>
              </a:rPr>
              <a:t>Keep yourself to yourself...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0582" y="2014194"/>
            <a:ext cx="4188577" cy="41881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801" y="2330643"/>
            <a:ext cx="3300227" cy="40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3056</TotalTime>
  <Words>1043</Words>
  <Application>Microsoft Office PowerPoint</Application>
  <PresentationFormat>Widescreen</PresentationFormat>
  <Paragraphs>132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Century Gothic</vt:lpstr>
      <vt:lpstr>Garamond</vt:lpstr>
      <vt:lpstr>Wingdings</vt:lpstr>
      <vt:lpstr>Savon</vt:lpstr>
      <vt:lpstr>Opening</vt:lpstr>
      <vt:lpstr>PowerPoint Presentation</vt:lpstr>
      <vt:lpstr>New year / new start</vt:lpstr>
      <vt:lpstr>Be On Time...be prepared...</vt:lpstr>
      <vt:lpstr>Be Respectful...</vt:lpstr>
      <vt:lpstr>What does being respectful look like?</vt:lpstr>
      <vt:lpstr>Silence is a virtue...</vt:lpstr>
      <vt:lpstr>How will I get your attention?</vt:lpstr>
      <vt:lpstr>Keep yourself to yourself...</vt:lpstr>
      <vt:lpstr>What does being prepared look like?</vt:lpstr>
      <vt:lpstr>Speak loudly...but silently!...</vt:lpstr>
      <vt:lpstr>What are silent hand signals?</vt:lpstr>
      <vt:lpstr>Raise your hand for permission...</vt:lpstr>
      <vt:lpstr>Is it ok to get up and walk around the room at any time?</vt:lpstr>
      <vt:lpstr>Ms. Brown does NOT do bugs and/or rodents!!!!!!!!  No eating or drinking in classroom</vt:lpstr>
      <vt:lpstr>I should NOT see and/or hear cell phones</vt:lpstr>
      <vt:lpstr>Table Positions</vt:lpstr>
      <vt:lpstr>How to enter the classroom</vt:lpstr>
      <vt:lpstr>Accept responsibility!</vt:lpstr>
      <vt:lpstr>PowerPoint Presentation</vt:lpstr>
      <vt:lpstr>PowerPoint Presentation</vt:lpstr>
      <vt:lpstr>PowerPoint Presentation</vt:lpstr>
      <vt:lpstr>PowerPoint Presentation</vt:lpstr>
      <vt:lpstr>Bathroom expectations</vt:lpstr>
      <vt:lpstr>Hallway expectations</vt:lpstr>
      <vt:lpstr>Cafeteria expectations</vt:lpstr>
      <vt:lpstr>How to exit the classroom</vt:lpstr>
      <vt:lpstr>Ring Reward System</vt:lpstr>
      <vt:lpstr>What you will earn? </vt:lpstr>
      <vt:lpstr>What makes a GREAT day?</vt:lpstr>
      <vt:lpstr>What is your reward</vt:lpstr>
      <vt:lpstr>Classroom jobs (2 week terms)</vt:lpstr>
      <vt:lpstr>Classroom jobs continued…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year / new start</dc:title>
  <dc:creator>Abigail Turner-Nesmith</dc:creator>
  <cp:lastModifiedBy>Laquincia Brown</cp:lastModifiedBy>
  <cp:revision>48</cp:revision>
  <dcterms:created xsi:type="dcterms:W3CDTF">2017-01-04T13:59:28Z</dcterms:created>
  <dcterms:modified xsi:type="dcterms:W3CDTF">2017-08-04T21:05:31Z</dcterms:modified>
</cp:coreProperties>
</file>