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8" r:id="rId2"/>
  </p:sldMasterIdLst>
  <p:notesMasterIdLst>
    <p:notesMasterId r:id="rId26"/>
  </p:notesMasterIdLst>
  <p:handoutMasterIdLst>
    <p:handoutMasterId r:id="rId27"/>
  </p:handoutMasterIdLst>
  <p:sldIdLst>
    <p:sldId id="257" r:id="rId3"/>
    <p:sldId id="324" r:id="rId4"/>
    <p:sldId id="280" r:id="rId5"/>
    <p:sldId id="308" r:id="rId6"/>
    <p:sldId id="290" r:id="rId7"/>
    <p:sldId id="292" r:id="rId8"/>
    <p:sldId id="326" r:id="rId9"/>
    <p:sldId id="282" r:id="rId10"/>
    <p:sldId id="284" r:id="rId11"/>
    <p:sldId id="307" r:id="rId12"/>
    <p:sldId id="306" r:id="rId13"/>
    <p:sldId id="258" r:id="rId14"/>
    <p:sldId id="287" r:id="rId15"/>
    <p:sldId id="310" r:id="rId16"/>
    <p:sldId id="283" r:id="rId17"/>
    <p:sldId id="322" r:id="rId18"/>
    <p:sldId id="323" r:id="rId19"/>
    <p:sldId id="279" r:id="rId20"/>
    <p:sldId id="264" r:id="rId21"/>
    <p:sldId id="265" r:id="rId22"/>
    <p:sldId id="305" r:id="rId23"/>
    <p:sldId id="301" r:id="rId24"/>
    <p:sldId id="303" r:id="rId25"/>
  </p:sldIdLst>
  <p:sldSz cx="12192000" cy="6858000"/>
  <p:notesSz cx="6858000" cy="91995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62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2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15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15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92F423-342A-48CE-82A3-E54B43C60738}" type="datetimeFigureOut">
              <a:rPr lang="en-US" smtClean="0"/>
              <a:t>2/2/2018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37989"/>
            <a:ext cx="2971800" cy="461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737989"/>
            <a:ext cx="2971800" cy="461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C9FDA-8AD1-4039-A916-85A371B3C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664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15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15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72CEEB-B5D4-488F-B821-5E65DCB5D681}" type="datetimeFigureOut">
              <a:rPr lang="en-US" smtClean="0"/>
              <a:t>2/2/2018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9925" y="1149350"/>
            <a:ext cx="5518150" cy="3105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27290"/>
            <a:ext cx="5486400" cy="362232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37989"/>
            <a:ext cx="2971800" cy="461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737989"/>
            <a:ext cx="2971800" cy="461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22BBB9-6833-48D4-B13C-D1A39F960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35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docid=-d5V0BhoFySiQM&amp;tbnid=xmcm3gtnRn-soM:&amp;ved=0CAYQjB0&amp;url=http://team8-2science.blogspot.com/2013_09_01_archive.html&amp;ei=m8kgVKxOpcnwAc7dgZAI&amp;bvm=bv.75775273,d.b2U&amp;psig=AFQjCNF-zgyHLeFiRrlMMmSoFZKIAUZhRw&amp;ust=1411516786305417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ri.search.yahoo.com/_ylt=AwrB8ph8NCJURVQAAZCjzbkF;_ylu=X3oDMTBtdXBkbHJyBHNlYwNmcC1hdHRyaWIEc2xrA3J1cmw-/RV=2/RE=1411556604/RO=11/RU=http:/michigannature.wordpress.com/2010/09/22/why-michigan-is-shaped-like-a-mitten-a-glacial-review/RK=0/RS=ntkedCdto4FRneqXrBWS6erNWvs-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docid=EcSVdfLQRqUxxM&amp;tbnid=0sWHrLsQygolcM:&amp;ved=0CAYQjB0&amp;url=http://www.haddens.com.au/rocks.php&amp;ei=RxkiVNzaF8LG8AGg7oGYAg&amp;bvm=bv.75775273,d.b2U&amp;psig=AFQjCNE07b3jlJdeoDR8aCM9DmtRVU7N5A&amp;ust=1411607202084815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team8-2science.blogspot.com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DC452-7203-4F67-ACF2-F3B05325A2F7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822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Landslide</a:t>
            </a:r>
            <a:r>
              <a:rPr lang="en-US" baseline="0" dirty="0" smtClean="0"/>
              <a:t> in Brazil Jan. 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7FFE4-144B-4AB1-B9DD-2C56CFD128A7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476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Landslide</a:t>
            </a:r>
            <a:r>
              <a:rPr lang="en-US" baseline="0" dirty="0" smtClean="0"/>
              <a:t> in Brazil Jan. 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7FFE4-144B-4AB1-B9DD-2C56CFD128A7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886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nd</a:t>
            </a:r>
            <a:r>
              <a:rPr lang="en-US" b="1" dirty="0" smtClean="0"/>
              <a:t> ...</a:t>
            </a:r>
          </a:p>
          <a:p>
            <a:r>
              <a:rPr lang="en-US" smtClean="0"/>
              <a:t>3888 x 25924095.4KB</a:t>
            </a:r>
            <a:r>
              <a:rPr lang="en-US" smtClean="0">
                <a:hlinkClick r:id="rId3"/>
              </a:rPr>
              <a:t>michigannature.wordpress.com</a:t>
            </a:r>
            <a:endParaRPr lang="en-US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DC452-7203-4F67-ACF2-F3B05325A2F7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969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DC452-7203-4F67-ACF2-F3B05325A2F7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80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hlinkClick r:id="rId3"/>
              </a:rPr>
              <a:t>www.haddens.com.au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7FFE4-144B-4AB1-B9DD-2C56CFD128A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34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8467" y="20638"/>
            <a:ext cx="12192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4805 w 6027"/>
                <a:gd name="T1" fmla="*/ 109 h 2296"/>
                <a:gd name="T2" fmla="*/ 0 w 6027"/>
                <a:gd name="T3" fmla="*/ 109 h 2296"/>
                <a:gd name="T4" fmla="*/ 0 w 6027"/>
                <a:gd name="T5" fmla="*/ 0 h 2296"/>
                <a:gd name="T6" fmla="*/ 4805 w 6027"/>
                <a:gd name="T7" fmla="*/ 0 h 2296"/>
                <a:gd name="T8" fmla="*/ 4805 w 6027"/>
                <a:gd name="T9" fmla="*/ 109 h 2296"/>
                <a:gd name="T10" fmla="*/ 4805 w 6027"/>
                <a:gd name="T11" fmla="*/ 109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8322733" y="6269038"/>
            <a:ext cx="3860800" cy="609600"/>
          </a:xfrm>
          <a:custGeom>
            <a:avLst/>
            <a:gdLst>
              <a:gd name="T0" fmla="*/ 2147483647 w 5748"/>
              <a:gd name="T1" fmla="*/ 2147483647 h 246"/>
              <a:gd name="T2" fmla="*/ 0 w 5748"/>
              <a:gd name="T3" fmla="*/ 2147483647 h 246"/>
              <a:gd name="T4" fmla="*/ 0 w 5748"/>
              <a:gd name="T5" fmla="*/ 0 h 246"/>
              <a:gd name="T6" fmla="*/ 2147483647 w 5748"/>
              <a:gd name="T7" fmla="*/ 0 h 246"/>
              <a:gd name="T8" fmla="*/ 2147483647 w 5748"/>
              <a:gd name="T9" fmla="*/ 2147483647 h 246"/>
              <a:gd name="T10" fmla="*/ 2147483647 w 5748"/>
              <a:gd name="T11" fmla="*/ 214748364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2117" y="6034088"/>
            <a:ext cx="10460568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31 h 353"/>
                  <a:gd name="T4" fmla="*/ 24 w 186"/>
                  <a:gd name="T5" fmla="*/ 54 h 353"/>
                  <a:gd name="T6" fmla="*/ 18 w 186"/>
                  <a:gd name="T7" fmla="*/ 116 h 353"/>
                  <a:gd name="T8" fmla="*/ 42 w 186"/>
                  <a:gd name="T9" fmla="*/ 200 h 353"/>
                  <a:gd name="T10" fmla="*/ 48 w 186"/>
                  <a:gd name="T11" fmla="*/ 284 h 353"/>
                  <a:gd name="T12" fmla="*/ 0 w 186"/>
                  <a:gd name="T13" fmla="*/ 620 h 353"/>
                  <a:gd name="T14" fmla="*/ 54 w 186"/>
                  <a:gd name="T15" fmla="*/ 410 h 353"/>
                  <a:gd name="T16" fmla="*/ 84 w 186"/>
                  <a:gd name="T17" fmla="*/ 379 h 353"/>
                  <a:gd name="T18" fmla="*/ 126 w 186"/>
                  <a:gd name="T19" fmla="*/ 222 h 353"/>
                  <a:gd name="T20" fmla="*/ 144 w 186"/>
                  <a:gd name="T21" fmla="*/ 210 h 353"/>
                  <a:gd name="T22" fmla="*/ 144 w 186"/>
                  <a:gd name="T23" fmla="*/ 158 h 353"/>
                  <a:gd name="T24" fmla="*/ 186 w 186"/>
                  <a:gd name="T25" fmla="*/ 116 h 353"/>
                  <a:gd name="T26" fmla="*/ 162 w 186"/>
                  <a:gd name="T27" fmla="*/ 105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1 h 66"/>
                  <a:gd name="T8" fmla="*/ 6 w 155"/>
                  <a:gd name="T9" fmla="*/ 31 h 66"/>
                  <a:gd name="T10" fmla="*/ 0 w 155"/>
                  <a:gd name="T11" fmla="*/ 43 h 66"/>
                  <a:gd name="T12" fmla="*/ 78 w 155"/>
                  <a:gd name="T13" fmla="*/ 105 h 66"/>
                  <a:gd name="T14" fmla="*/ 96 w 155"/>
                  <a:gd name="T15" fmla="*/ 74 h 66"/>
                  <a:gd name="T16" fmla="*/ 155 w 155"/>
                  <a:gd name="T17" fmla="*/ 117 h 66"/>
                  <a:gd name="T18" fmla="*/ 126 w 155"/>
                  <a:gd name="T19" fmla="*/ 43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66 h 72"/>
                  <a:gd name="T2" fmla="*/ 0 w 42"/>
                  <a:gd name="T3" fmla="*/ 33 h 72"/>
                  <a:gd name="T4" fmla="*/ 12 w 42"/>
                  <a:gd name="T5" fmla="*/ 11 h 72"/>
                  <a:gd name="T6" fmla="*/ 0 w 42"/>
                  <a:gd name="T7" fmla="*/ 11 h 72"/>
                  <a:gd name="T8" fmla="*/ 12 w 42"/>
                  <a:gd name="T9" fmla="*/ 11 h 72"/>
                  <a:gd name="T10" fmla="*/ 24 w 42"/>
                  <a:gd name="T11" fmla="*/ 11 h 72"/>
                  <a:gd name="T12" fmla="*/ 36 w 42"/>
                  <a:gd name="T13" fmla="*/ 11 h 72"/>
                  <a:gd name="T14" fmla="*/ 42 w 42"/>
                  <a:gd name="T15" fmla="*/ 0 h 72"/>
                  <a:gd name="T16" fmla="*/ 30 w 42"/>
                  <a:gd name="T17" fmla="*/ 33 h 72"/>
                  <a:gd name="T18" fmla="*/ 42 w 42"/>
                  <a:gd name="T19" fmla="*/ 88 h 72"/>
                  <a:gd name="T20" fmla="*/ 12 w 42"/>
                  <a:gd name="T21" fmla="*/ 129 h 72"/>
                  <a:gd name="T22" fmla="*/ 6 w 42"/>
                  <a:gd name="T23" fmla="*/ 66 h 72"/>
                  <a:gd name="T24" fmla="*/ 6 w 42"/>
                  <a:gd name="T25" fmla="*/ 66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836085" y="6021388"/>
            <a:ext cx="7579783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5 h 287"/>
                <a:gd name="T4" fmla="*/ 66 w 365"/>
                <a:gd name="T5" fmla="*/ 118 h 287"/>
                <a:gd name="T6" fmla="*/ 143 w 365"/>
                <a:gd name="T7" fmla="*/ 195 h 287"/>
                <a:gd name="T8" fmla="*/ 191 w 365"/>
                <a:gd name="T9" fmla="*/ 178 h 287"/>
                <a:gd name="T10" fmla="*/ 341 w 365"/>
                <a:gd name="T11" fmla="*/ 307 h 287"/>
                <a:gd name="T12" fmla="*/ 305 w 365"/>
                <a:gd name="T13" fmla="*/ 186 h 287"/>
                <a:gd name="T14" fmla="*/ 365 w 365"/>
                <a:gd name="T15" fmla="*/ 142 h 287"/>
                <a:gd name="T16" fmla="*/ 359 w 365"/>
                <a:gd name="T17" fmla="*/ 136 h 287"/>
                <a:gd name="T18" fmla="*/ 335 w 365"/>
                <a:gd name="T19" fmla="*/ 124 h 287"/>
                <a:gd name="T20" fmla="*/ 299 w 365"/>
                <a:gd name="T21" fmla="*/ 95 h 287"/>
                <a:gd name="T22" fmla="*/ 257 w 365"/>
                <a:gd name="T23" fmla="*/ 77 h 287"/>
                <a:gd name="T24" fmla="*/ 215 w 365"/>
                <a:gd name="T25" fmla="*/ 59 h 287"/>
                <a:gd name="T26" fmla="*/ 173 w 365"/>
                <a:gd name="T27" fmla="*/ 41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5 h 60"/>
                <a:gd name="T16" fmla="*/ 65 w 71"/>
                <a:gd name="T17" fmla="*/ 47 h 60"/>
                <a:gd name="T18" fmla="*/ 71 w 71"/>
                <a:gd name="T19" fmla="*/ 59 h 60"/>
                <a:gd name="T20" fmla="*/ 71 w 71"/>
                <a:gd name="T21" fmla="*/ 65 h 60"/>
                <a:gd name="T22" fmla="*/ 59 w 71"/>
                <a:gd name="T23" fmla="*/ 59 h 60"/>
                <a:gd name="T24" fmla="*/ 47 w 71"/>
                <a:gd name="T25" fmla="*/ 47 h 60"/>
                <a:gd name="T26" fmla="*/ 23 w 71"/>
                <a:gd name="T27" fmla="*/ 35 h 60"/>
                <a:gd name="T28" fmla="*/ 23 w 71"/>
                <a:gd name="T29" fmla="*/ 41 h 60"/>
                <a:gd name="T30" fmla="*/ 18 w 71"/>
                <a:gd name="T31" fmla="*/ 47 h 60"/>
                <a:gd name="T32" fmla="*/ 12 w 71"/>
                <a:gd name="T33" fmla="*/ 53 h 60"/>
                <a:gd name="T34" fmla="*/ 6 w 71"/>
                <a:gd name="T35" fmla="*/ 53 h 60"/>
                <a:gd name="T36" fmla="*/ 6 w 71"/>
                <a:gd name="T37" fmla="*/ 53 h 60"/>
                <a:gd name="T38" fmla="*/ 6 w 71"/>
                <a:gd name="T39" fmla="*/ 41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9 h 162"/>
                <a:gd name="T10" fmla="*/ 96 w 161"/>
                <a:gd name="T11" fmla="*/ 65 h 162"/>
                <a:gd name="T12" fmla="*/ 102 w 161"/>
                <a:gd name="T13" fmla="*/ 77 h 162"/>
                <a:gd name="T14" fmla="*/ 108 w 161"/>
                <a:gd name="T15" fmla="*/ 89 h 162"/>
                <a:gd name="T16" fmla="*/ 120 w 161"/>
                <a:gd name="T17" fmla="*/ 101 h 162"/>
                <a:gd name="T18" fmla="*/ 143 w 161"/>
                <a:gd name="T19" fmla="*/ 119 h 162"/>
                <a:gd name="T20" fmla="*/ 155 w 161"/>
                <a:gd name="T21" fmla="*/ 148 h 162"/>
                <a:gd name="T22" fmla="*/ 161 w 161"/>
                <a:gd name="T23" fmla="*/ 166 h 162"/>
                <a:gd name="T24" fmla="*/ 161 w 161"/>
                <a:gd name="T25" fmla="*/ 172 h 162"/>
                <a:gd name="T26" fmla="*/ 96 w 161"/>
                <a:gd name="T27" fmla="*/ 107 h 162"/>
                <a:gd name="T28" fmla="*/ 30 w 161"/>
                <a:gd name="T29" fmla="*/ 59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5 h 60"/>
                <a:gd name="T4" fmla="*/ 41 w 59"/>
                <a:gd name="T5" fmla="*/ 41 h 60"/>
                <a:gd name="T6" fmla="*/ 47 w 59"/>
                <a:gd name="T7" fmla="*/ 47 h 60"/>
                <a:gd name="T8" fmla="*/ 53 w 59"/>
                <a:gd name="T9" fmla="*/ 59 h 60"/>
                <a:gd name="T10" fmla="*/ 53 w 59"/>
                <a:gd name="T11" fmla="*/ 65 h 60"/>
                <a:gd name="T12" fmla="*/ 47 w 59"/>
                <a:gd name="T13" fmla="*/ 59 h 60"/>
                <a:gd name="T14" fmla="*/ 35 w 59"/>
                <a:gd name="T15" fmla="*/ 53 h 60"/>
                <a:gd name="T16" fmla="*/ 23 w 59"/>
                <a:gd name="T17" fmla="*/ 41 h 60"/>
                <a:gd name="T18" fmla="*/ 17 w 59"/>
                <a:gd name="T19" fmla="*/ 35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1 h 204"/>
                <a:gd name="T2" fmla="*/ 245 w 245"/>
                <a:gd name="T3" fmla="*/ 47 h 204"/>
                <a:gd name="T4" fmla="*/ 209 w 245"/>
                <a:gd name="T5" fmla="*/ 89 h 204"/>
                <a:gd name="T6" fmla="*/ 143 w 245"/>
                <a:gd name="T7" fmla="*/ 142 h 204"/>
                <a:gd name="T8" fmla="*/ 167 w 245"/>
                <a:gd name="T9" fmla="*/ 166 h 204"/>
                <a:gd name="T10" fmla="*/ 179 w 245"/>
                <a:gd name="T11" fmla="*/ 219 h 204"/>
                <a:gd name="T12" fmla="*/ 77 w 245"/>
                <a:gd name="T13" fmla="*/ 142 h 204"/>
                <a:gd name="T14" fmla="*/ 47 w 245"/>
                <a:gd name="T15" fmla="*/ 89 h 204"/>
                <a:gd name="T16" fmla="*/ 89 w 245"/>
                <a:gd name="T17" fmla="*/ 71 h 204"/>
                <a:gd name="T18" fmla="*/ 59 w 245"/>
                <a:gd name="T19" fmla="*/ 41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1 h 204"/>
                <a:gd name="T50" fmla="*/ 233 w 245"/>
                <a:gd name="T51" fmla="*/ 41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7190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1447801"/>
            <a:ext cx="109728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91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4290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11959-8B9F-41C8-9B24-FBC64222281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3400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689FF-17AD-4F47-93DD-23D09C8168E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1576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635B2-3CC5-493B-8FD0-ADF2D0064AC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650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F1A48-140C-468B-B3D0-5D2FD51EF23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2463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50218-5742-4485-BBAF-5735A183977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6840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042BA-EB74-4717-A598-D660F9621E6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481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9287A-535F-4C0D-8A7C-74BF2D73579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6289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FAD02-A7AF-4A14-A470-28972E3DD2D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728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68C5D-C3B6-4356-B3F9-B41A5EC114B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4020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2834C-D79A-4B64-88FC-4BEB0CF0328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3315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19095-2774-481C-9A5F-4EF41684FD4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817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2/2/2018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1049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4805 w 6027"/>
                <a:gd name="T1" fmla="*/ 109 h 2296"/>
                <a:gd name="T2" fmla="*/ 0 w 6027"/>
                <a:gd name="T3" fmla="*/ 109 h 2296"/>
                <a:gd name="T4" fmla="*/ 0 w 6027"/>
                <a:gd name="T5" fmla="*/ 0 h 2296"/>
                <a:gd name="T6" fmla="*/ 4805 w 6027"/>
                <a:gd name="T7" fmla="*/ 0 h 2296"/>
                <a:gd name="T8" fmla="*/ 4805 w 6027"/>
                <a:gd name="T9" fmla="*/ 109 h 2296"/>
                <a:gd name="T10" fmla="*/ 4805 w 6027"/>
                <a:gd name="T11" fmla="*/ 109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148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1027" name="Freeform 5"/>
          <p:cNvSpPr>
            <a:spLocks/>
          </p:cNvSpPr>
          <p:nvPr/>
        </p:nvSpPr>
        <p:spPr bwMode="hidden">
          <a:xfrm>
            <a:off x="8331200" y="6262688"/>
            <a:ext cx="3860800" cy="609600"/>
          </a:xfrm>
          <a:custGeom>
            <a:avLst/>
            <a:gdLst>
              <a:gd name="T0" fmla="*/ 2147483647 w 5748"/>
              <a:gd name="T1" fmla="*/ 2147483647 h 246"/>
              <a:gd name="T2" fmla="*/ 0 w 5748"/>
              <a:gd name="T3" fmla="*/ 2147483647 h 246"/>
              <a:gd name="T4" fmla="*/ 0 w 5748"/>
              <a:gd name="T5" fmla="*/ 0 h 246"/>
              <a:gd name="T6" fmla="*/ 2147483647 w 5748"/>
              <a:gd name="T7" fmla="*/ 0 h 246"/>
              <a:gd name="T8" fmla="*/ 2147483647 w 5748"/>
              <a:gd name="T9" fmla="*/ 2147483647 h 246"/>
              <a:gd name="T10" fmla="*/ 2147483647 w 5748"/>
              <a:gd name="T11" fmla="*/ 214748364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grpSp>
        <p:nvGrpSpPr>
          <p:cNvPr id="1028" name="Group 6"/>
          <p:cNvGrpSpPr>
            <a:grpSpLocks/>
          </p:cNvGrpSpPr>
          <p:nvPr/>
        </p:nvGrpSpPr>
        <p:grpSpPr bwMode="auto">
          <a:xfrm>
            <a:off x="0" y="6019800"/>
            <a:ext cx="10464800" cy="857250"/>
            <a:chOff x="0" y="3792"/>
            <a:chExt cx="4944" cy="540"/>
          </a:xfrm>
        </p:grpSpPr>
        <p:sp>
          <p:nvSpPr>
            <p:cNvPr id="6151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grpSp>
          <p:nvGrpSpPr>
            <p:cNvPr id="1042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044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5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31 h 353"/>
                  <a:gd name="T4" fmla="*/ 24 w 186"/>
                  <a:gd name="T5" fmla="*/ 54 h 353"/>
                  <a:gd name="T6" fmla="*/ 18 w 186"/>
                  <a:gd name="T7" fmla="*/ 116 h 353"/>
                  <a:gd name="T8" fmla="*/ 42 w 186"/>
                  <a:gd name="T9" fmla="*/ 200 h 353"/>
                  <a:gd name="T10" fmla="*/ 48 w 186"/>
                  <a:gd name="T11" fmla="*/ 284 h 353"/>
                  <a:gd name="T12" fmla="*/ 0 w 186"/>
                  <a:gd name="T13" fmla="*/ 620 h 353"/>
                  <a:gd name="T14" fmla="*/ 54 w 186"/>
                  <a:gd name="T15" fmla="*/ 410 h 353"/>
                  <a:gd name="T16" fmla="*/ 84 w 186"/>
                  <a:gd name="T17" fmla="*/ 379 h 353"/>
                  <a:gd name="T18" fmla="*/ 126 w 186"/>
                  <a:gd name="T19" fmla="*/ 222 h 353"/>
                  <a:gd name="T20" fmla="*/ 144 w 186"/>
                  <a:gd name="T21" fmla="*/ 210 h 353"/>
                  <a:gd name="T22" fmla="*/ 144 w 186"/>
                  <a:gd name="T23" fmla="*/ 158 h 353"/>
                  <a:gd name="T24" fmla="*/ 186 w 186"/>
                  <a:gd name="T25" fmla="*/ 116 h 353"/>
                  <a:gd name="T26" fmla="*/ 162 w 186"/>
                  <a:gd name="T27" fmla="*/ 105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6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7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1 h 66"/>
                  <a:gd name="T8" fmla="*/ 6 w 155"/>
                  <a:gd name="T9" fmla="*/ 31 h 66"/>
                  <a:gd name="T10" fmla="*/ 0 w 155"/>
                  <a:gd name="T11" fmla="*/ 43 h 66"/>
                  <a:gd name="T12" fmla="*/ 78 w 155"/>
                  <a:gd name="T13" fmla="*/ 105 h 66"/>
                  <a:gd name="T14" fmla="*/ 96 w 155"/>
                  <a:gd name="T15" fmla="*/ 74 h 66"/>
                  <a:gd name="T16" fmla="*/ 155 w 155"/>
                  <a:gd name="T17" fmla="*/ 117 h 66"/>
                  <a:gd name="T18" fmla="*/ 126 w 155"/>
                  <a:gd name="T19" fmla="*/ 43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8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66 h 72"/>
                  <a:gd name="T2" fmla="*/ 0 w 42"/>
                  <a:gd name="T3" fmla="*/ 33 h 72"/>
                  <a:gd name="T4" fmla="*/ 12 w 42"/>
                  <a:gd name="T5" fmla="*/ 11 h 72"/>
                  <a:gd name="T6" fmla="*/ 0 w 42"/>
                  <a:gd name="T7" fmla="*/ 11 h 72"/>
                  <a:gd name="T8" fmla="*/ 12 w 42"/>
                  <a:gd name="T9" fmla="*/ 11 h 72"/>
                  <a:gd name="T10" fmla="*/ 24 w 42"/>
                  <a:gd name="T11" fmla="*/ 11 h 72"/>
                  <a:gd name="T12" fmla="*/ 36 w 42"/>
                  <a:gd name="T13" fmla="*/ 11 h 72"/>
                  <a:gd name="T14" fmla="*/ 42 w 42"/>
                  <a:gd name="T15" fmla="*/ 0 h 72"/>
                  <a:gd name="T16" fmla="*/ 30 w 42"/>
                  <a:gd name="T17" fmla="*/ 33 h 72"/>
                  <a:gd name="T18" fmla="*/ 42 w 42"/>
                  <a:gd name="T19" fmla="*/ 88 h 72"/>
                  <a:gd name="T20" fmla="*/ 12 w 42"/>
                  <a:gd name="T21" fmla="*/ 129 h 72"/>
                  <a:gd name="T22" fmla="*/ 6 w 42"/>
                  <a:gd name="T23" fmla="*/ 66 h 72"/>
                  <a:gd name="T24" fmla="*/ 6 w 42"/>
                  <a:gd name="T25" fmla="*/ 66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158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</p:grpSp>
      <p:grpSp>
        <p:nvGrpSpPr>
          <p:cNvPr id="1029" name="Group 15"/>
          <p:cNvGrpSpPr>
            <a:grpSpLocks/>
          </p:cNvGrpSpPr>
          <p:nvPr/>
        </p:nvGrpSpPr>
        <p:grpSpPr bwMode="auto">
          <a:xfrm>
            <a:off x="836085" y="6021388"/>
            <a:ext cx="7579783" cy="849312"/>
            <a:chOff x="395" y="3793"/>
            <a:chExt cx="3581" cy="535"/>
          </a:xfrm>
        </p:grpSpPr>
        <p:sp>
          <p:nvSpPr>
            <p:cNvPr id="1035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5 h 287"/>
                <a:gd name="T4" fmla="*/ 66 w 365"/>
                <a:gd name="T5" fmla="*/ 118 h 287"/>
                <a:gd name="T6" fmla="*/ 143 w 365"/>
                <a:gd name="T7" fmla="*/ 195 h 287"/>
                <a:gd name="T8" fmla="*/ 191 w 365"/>
                <a:gd name="T9" fmla="*/ 178 h 287"/>
                <a:gd name="T10" fmla="*/ 341 w 365"/>
                <a:gd name="T11" fmla="*/ 307 h 287"/>
                <a:gd name="T12" fmla="*/ 305 w 365"/>
                <a:gd name="T13" fmla="*/ 186 h 287"/>
                <a:gd name="T14" fmla="*/ 365 w 365"/>
                <a:gd name="T15" fmla="*/ 142 h 287"/>
                <a:gd name="T16" fmla="*/ 359 w 365"/>
                <a:gd name="T17" fmla="*/ 136 h 287"/>
                <a:gd name="T18" fmla="*/ 335 w 365"/>
                <a:gd name="T19" fmla="*/ 124 h 287"/>
                <a:gd name="T20" fmla="*/ 299 w 365"/>
                <a:gd name="T21" fmla="*/ 95 h 287"/>
                <a:gd name="T22" fmla="*/ 257 w 365"/>
                <a:gd name="T23" fmla="*/ 77 h 287"/>
                <a:gd name="T24" fmla="*/ 215 w 365"/>
                <a:gd name="T25" fmla="*/ 59 h 287"/>
                <a:gd name="T26" fmla="*/ 173 w 365"/>
                <a:gd name="T27" fmla="*/ 41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036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037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5 h 60"/>
                <a:gd name="T16" fmla="*/ 65 w 71"/>
                <a:gd name="T17" fmla="*/ 47 h 60"/>
                <a:gd name="T18" fmla="*/ 71 w 71"/>
                <a:gd name="T19" fmla="*/ 59 h 60"/>
                <a:gd name="T20" fmla="*/ 71 w 71"/>
                <a:gd name="T21" fmla="*/ 65 h 60"/>
                <a:gd name="T22" fmla="*/ 59 w 71"/>
                <a:gd name="T23" fmla="*/ 59 h 60"/>
                <a:gd name="T24" fmla="*/ 47 w 71"/>
                <a:gd name="T25" fmla="*/ 47 h 60"/>
                <a:gd name="T26" fmla="*/ 23 w 71"/>
                <a:gd name="T27" fmla="*/ 35 h 60"/>
                <a:gd name="T28" fmla="*/ 23 w 71"/>
                <a:gd name="T29" fmla="*/ 41 h 60"/>
                <a:gd name="T30" fmla="*/ 18 w 71"/>
                <a:gd name="T31" fmla="*/ 47 h 60"/>
                <a:gd name="T32" fmla="*/ 12 w 71"/>
                <a:gd name="T33" fmla="*/ 53 h 60"/>
                <a:gd name="T34" fmla="*/ 6 w 71"/>
                <a:gd name="T35" fmla="*/ 53 h 60"/>
                <a:gd name="T36" fmla="*/ 6 w 71"/>
                <a:gd name="T37" fmla="*/ 53 h 60"/>
                <a:gd name="T38" fmla="*/ 6 w 71"/>
                <a:gd name="T39" fmla="*/ 41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038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9 h 162"/>
                <a:gd name="T10" fmla="*/ 96 w 161"/>
                <a:gd name="T11" fmla="*/ 65 h 162"/>
                <a:gd name="T12" fmla="*/ 102 w 161"/>
                <a:gd name="T13" fmla="*/ 77 h 162"/>
                <a:gd name="T14" fmla="*/ 108 w 161"/>
                <a:gd name="T15" fmla="*/ 89 h 162"/>
                <a:gd name="T16" fmla="*/ 120 w 161"/>
                <a:gd name="T17" fmla="*/ 101 h 162"/>
                <a:gd name="T18" fmla="*/ 143 w 161"/>
                <a:gd name="T19" fmla="*/ 119 h 162"/>
                <a:gd name="T20" fmla="*/ 155 w 161"/>
                <a:gd name="T21" fmla="*/ 148 h 162"/>
                <a:gd name="T22" fmla="*/ 161 w 161"/>
                <a:gd name="T23" fmla="*/ 166 h 162"/>
                <a:gd name="T24" fmla="*/ 161 w 161"/>
                <a:gd name="T25" fmla="*/ 172 h 162"/>
                <a:gd name="T26" fmla="*/ 96 w 161"/>
                <a:gd name="T27" fmla="*/ 107 h 162"/>
                <a:gd name="T28" fmla="*/ 30 w 161"/>
                <a:gd name="T29" fmla="*/ 59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039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5 h 60"/>
                <a:gd name="T4" fmla="*/ 41 w 59"/>
                <a:gd name="T5" fmla="*/ 41 h 60"/>
                <a:gd name="T6" fmla="*/ 47 w 59"/>
                <a:gd name="T7" fmla="*/ 47 h 60"/>
                <a:gd name="T8" fmla="*/ 53 w 59"/>
                <a:gd name="T9" fmla="*/ 59 h 60"/>
                <a:gd name="T10" fmla="*/ 53 w 59"/>
                <a:gd name="T11" fmla="*/ 65 h 60"/>
                <a:gd name="T12" fmla="*/ 47 w 59"/>
                <a:gd name="T13" fmla="*/ 59 h 60"/>
                <a:gd name="T14" fmla="*/ 35 w 59"/>
                <a:gd name="T15" fmla="*/ 53 h 60"/>
                <a:gd name="T16" fmla="*/ 23 w 59"/>
                <a:gd name="T17" fmla="*/ 41 h 60"/>
                <a:gd name="T18" fmla="*/ 17 w 59"/>
                <a:gd name="T19" fmla="*/ 35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040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1 h 204"/>
                <a:gd name="T2" fmla="*/ 245 w 245"/>
                <a:gd name="T3" fmla="*/ 47 h 204"/>
                <a:gd name="T4" fmla="*/ 209 w 245"/>
                <a:gd name="T5" fmla="*/ 89 h 204"/>
                <a:gd name="T6" fmla="*/ 143 w 245"/>
                <a:gd name="T7" fmla="*/ 142 h 204"/>
                <a:gd name="T8" fmla="*/ 167 w 245"/>
                <a:gd name="T9" fmla="*/ 166 h 204"/>
                <a:gd name="T10" fmla="*/ 179 w 245"/>
                <a:gd name="T11" fmla="*/ 219 h 204"/>
                <a:gd name="T12" fmla="*/ 77 w 245"/>
                <a:gd name="T13" fmla="*/ 142 h 204"/>
                <a:gd name="T14" fmla="*/ 47 w 245"/>
                <a:gd name="T15" fmla="*/ 89 h 204"/>
                <a:gd name="T16" fmla="*/ 89 w 245"/>
                <a:gd name="T17" fmla="*/ 71 h 204"/>
                <a:gd name="T18" fmla="*/ 59 w 245"/>
                <a:gd name="T19" fmla="*/ 41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1 h 204"/>
                <a:gd name="T50" fmla="*/ 233 w 245"/>
                <a:gd name="T51" fmla="*/ 41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6166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168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169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170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41FD3B7-4767-4F69-8C35-693CD3449E41}" type="slidenum">
              <a:rPr lang="en-US" smtClean="0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07453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5000" b="1" u="sng" dirty="0" smtClean="0"/>
              <a:t>Erosion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334" y="1380227"/>
            <a:ext cx="9890024" cy="4661136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 smtClean="0"/>
              <a:t>The process by which water, ice, wind or gravity MOVES fragments of rock and soil.</a:t>
            </a:r>
          </a:p>
        </p:txBody>
      </p:sp>
      <p:pic>
        <p:nvPicPr>
          <p:cNvPr id="44036" name="Picture 5" descr="ero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895601"/>
            <a:ext cx="5334000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08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36775" y="1447800"/>
            <a:ext cx="3727450" cy="4572000"/>
          </a:xfrm>
        </p:spPr>
      </p:pic>
      <p:sp>
        <p:nvSpPr>
          <p:cNvPr id="43012" name="Content Placeholder 3"/>
          <p:cNvSpPr>
            <a:spLocks noGrp="1"/>
          </p:cNvSpPr>
          <p:nvPr>
            <p:ph sz="half" idx="2"/>
          </p:nvPr>
        </p:nvSpPr>
        <p:spPr>
          <a:xfrm>
            <a:off x="6021623" y="2147653"/>
            <a:ext cx="4184034" cy="3880773"/>
          </a:xfrm>
        </p:spPr>
        <p:txBody>
          <a:bodyPr>
            <a:normAutofit fontScale="77500" lnSpcReduction="20000"/>
          </a:bodyPr>
          <a:lstStyle/>
          <a:p>
            <a:r>
              <a:rPr lang="en-US" sz="4000" dirty="0" smtClean="0"/>
              <a:t>Breaking of waves on a </a:t>
            </a:r>
            <a:r>
              <a:rPr lang="en-US" sz="4000" b="1" u="sng" dirty="0" smtClean="0"/>
              <a:t>beach</a:t>
            </a:r>
            <a:r>
              <a:rPr lang="en-US" sz="4000" dirty="0" smtClean="0"/>
              <a:t> can wash away or move sand along the beach.</a:t>
            </a:r>
          </a:p>
          <a:p>
            <a:r>
              <a:rPr lang="en-US" sz="4000" dirty="0" smtClean="0"/>
              <a:t>  The larger the waves, the </a:t>
            </a:r>
            <a:r>
              <a:rPr lang="en-US" sz="4000" b="1" u="sng" dirty="0" smtClean="0"/>
              <a:t>faster</a:t>
            </a:r>
            <a:r>
              <a:rPr lang="en-US" sz="4000" dirty="0" smtClean="0"/>
              <a:t> is the rate of erosion.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8458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4709" y="0"/>
            <a:ext cx="4038600" cy="4191000"/>
          </a:xfrm>
        </p:spPr>
      </p:pic>
      <p:sp>
        <p:nvSpPr>
          <p:cNvPr id="41988" name="Content Placeholder 3"/>
          <p:cNvSpPr>
            <a:spLocks noGrp="1"/>
          </p:cNvSpPr>
          <p:nvPr>
            <p:ph sz="half" idx="2"/>
          </p:nvPr>
        </p:nvSpPr>
        <p:spPr>
          <a:xfrm>
            <a:off x="5158596" y="155113"/>
            <a:ext cx="6392781" cy="3880773"/>
          </a:xfrm>
        </p:spPr>
        <p:txBody>
          <a:bodyPr/>
          <a:lstStyle/>
          <a:p>
            <a:r>
              <a:rPr lang="en-US" sz="4000" b="1" u="sng" dirty="0" smtClean="0"/>
              <a:t>Hurricanes</a:t>
            </a:r>
            <a:r>
              <a:rPr lang="en-US" sz="4000" dirty="0" smtClean="0"/>
              <a:t> create large waves that erode beaches and cliffs</a:t>
            </a:r>
          </a:p>
          <a:p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899" y="3119967"/>
            <a:ext cx="5905500" cy="36861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972" y="2095499"/>
            <a:ext cx="4453597" cy="30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1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860" y="0"/>
            <a:ext cx="11887199" cy="1646302"/>
          </a:xfrm>
        </p:spPr>
        <p:txBody>
          <a:bodyPr/>
          <a:lstStyle/>
          <a:p>
            <a:pPr algn="l"/>
            <a:r>
              <a:rPr lang="en-US" sz="4000" dirty="0" smtClean="0"/>
              <a:t>EROSION by WIND</a:t>
            </a:r>
            <a:br>
              <a:rPr lang="en-US" sz="4000" dirty="0" smtClean="0"/>
            </a:br>
            <a:r>
              <a:rPr lang="en-US" sz="4000" dirty="0" smtClean="0"/>
              <a:t>Create sand </a:t>
            </a:r>
            <a:r>
              <a:rPr lang="en-US" sz="4000" b="1" u="sng" dirty="0" smtClean="0"/>
              <a:t>dunes</a:t>
            </a:r>
            <a:r>
              <a:rPr lang="en-US" sz="4000" dirty="0" smtClean="0"/>
              <a:t> in desert.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295" y="1937397"/>
            <a:ext cx="7620660" cy="508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2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9496"/>
            <a:ext cx="7674075" cy="5757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0956" y="4089917"/>
            <a:ext cx="3828620" cy="23654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55777" y="0"/>
            <a:ext cx="5680680" cy="37856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pc="50" dirty="0" smtClean="0">
                <a:ln w="0"/>
                <a:solidFill>
                  <a:srgbClr val="2C3C43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These unique sand dunes are created by wind erosion coming from all sides, and pushing the sand  together.</a:t>
            </a:r>
            <a:endParaRPr lang="en-US" sz="4000" b="1" spc="50" dirty="0">
              <a:ln w="0"/>
              <a:solidFill>
                <a:srgbClr val="2C3C43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618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68708" y="161026"/>
            <a:ext cx="8596668" cy="1320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Wind Erosion-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-moves sand on beaches and blows lose dirt away.</a:t>
            </a:r>
          </a:p>
        </p:txBody>
      </p:sp>
      <p:pic>
        <p:nvPicPr>
          <p:cNvPr id="47107" name="Picture 5" descr="wt_duststm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125" y="1481826"/>
            <a:ext cx="3124200" cy="251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7" descr="sanddune_thumbna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19" y="1787106"/>
            <a:ext cx="3429000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9" descr="2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4267200"/>
            <a:ext cx="4257675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968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EROSION by </a:t>
            </a:r>
            <a:r>
              <a:rPr lang="en-US" b="1" u="sng" dirty="0" smtClean="0"/>
              <a:t>GRAVITY</a:t>
            </a:r>
            <a:endParaRPr lang="en-US" b="1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1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762" y="485776"/>
            <a:ext cx="9009038" cy="591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6600150"/>
            <a:ext cx="5257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http://www.boston.com/bigpicture/2011/01/landslides_in_brazil.html</a:t>
            </a:r>
          </a:p>
        </p:txBody>
      </p:sp>
    </p:spTree>
    <p:extLst>
      <p:ext uri="{BB962C8B-B14F-4D97-AF65-F5344CB8AC3E}">
        <p14:creationId xmlns:p14="http://schemas.microsoft.com/office/powerpoint/2010/main" val="87135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182" y="428626"/>
            <a:ext cx="9025618" cy="574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0" y="6600150"/>
            <a:ext cx="5257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http://www.boston.com/bigpicture/2011/01/landslides_in_brazil.html</a:t>
            </a:r>
          </a:p>
        </p:txBody>
      </p:sp>
    </p:spTree>
    <p:extLst>
      <p:ext uri="{BB962C8B-B14F-4D97-AF65-F5344CB8AC3E}">
        <p14:creationId xmlns:p14="http://schemas.microsoft.com/office/powerpoint/2010/main" val="290712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EROSION by ICE (GLACIERS)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74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32658"/>
            <a:ext cx="8392886" cy="559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230" y="3810000"/>
            <a:ext cx="3905251" cy="29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224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Natural Agents of Erosion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871664" y="1425575"/>
            <a:ext cx="3767137" cy="20891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Natural agents of </a:t>
            </a:r>
            <a:r>
              <a:rPr lang="en-US" sz="3200" b="1" i="1" dirty="0">
                <a:solidFill>
                  <a:schemeClr val="bg1">
                    <a:lumMod val="50000"/>
                  </a:schemeClr>
                </a:solidFill>
              </a:rPr>
              <a:t>erosion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Wind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Moving water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Gravity (landslides)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Waves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Glaciers (rivers of ice)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994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1196976"/>
            <a:ext cx="2274012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276" y="3505201"/>
            <a:ext cx="3050104" cy="2915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975226"/>
            <a:ext cx="2509838" cy="188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3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820" y="3312788"/>
            <a:ext cx="2929456" cy="185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4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688" y="1322545"/>
            <a:ext cx="3559692" cy="2033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097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14499" y="2209801"/>
            <a:ext cx="8763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http://us.yhs4.search.yahoo.com/yhs/search?hspart=ironsource&amp;hsimp=yhs-fullyhosted_003&amp;type=dsites_14_10_ie&amp;param1=1&amp;param2=sid%3D31839de17939e6a56409d7d8cb1a0c68%26ulng%3Den-US%252Cen%253Bq%253D0.5%26b%3DFirefox%26ip%3D162.224.134.54%26p%3Dmysearchdial%26x%3DB8AC6FC999E12505%26dt%3DS799%26f%3D4%26a%3Ddsites_14_10_ie&amp;p=time+lapse+video+of+glaciers+moving</a:t>
            </a:r>
          </a:p>
          <a:p>
            <a:endParaRPr lang="en-US" dirty="0">
              <a:solidFill>
                <a:prstClr val="white"/>
              </a:solidFill>
            </a:endParaRPr>
          </a:p>
          <a:p>
            <a:r>
              <a:rPr lang="en-US" dirty="0">
                <a:solidFill>
                  <a:prstClr val="white"/>
                </a:solidFill>
              </a:rPr>
              <a:t>Called: </a:t>
            </a:r>
            <a:r>
              <a:rPr lang="en-US" b="1" dirty="0">
                <a:solidFill>
                  <a:prstClr val="white"/>
                </a:solidFill>
              </a:rPr>
              <a:t>Awesome Glacier Iceberg Time Lapse ~ Moving, Colliding, Falling, Floating, Melting Ice!</a:t>
            </a:r>
          </a:p>
          <a:p>
            <a:endParaRPr lang="en-US" dirty="0">
              <a:solidFill>
                <a:prstClr val="white"/>
              </a:solidFill>
            </a:endParaRPr>
          </a:p>
          <a:p>
            <a:r>
              <a:rPr lang="en-US" dirty="0">
                <a:solidFill>
                  <a:prstClr val="white"/>
                </a:solidFill>
              </a:rPr>
              <a:t>Start at 2:25</a:t>
            </a:r>
          </a:p>
        </p:txBody>
      </p:sp>
      <p:sp>
        <p:nvSpPr>
          <p:cNvPr id="4" name="TextBox 3"/>
          <p:cNvSpPr txBox="1"/>
          <p:nvPr/>
        </p:nvSpPr>
        <p:spPr>
          <a:xfrm flipH="1">
            <a:off x="2666999" y="304800"/>
            <a:ext cx="6858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dirty="0">
                <a:solidFill>
                  <a:prstClr val="white"/>
                </a:solidFill>
              </a:rPr>
              <a:t>Animation of Glacier Moving</a:t>
            </a:r>
          </a:p>
        </p:txBody>
      </p:sp>
    </p:spTree>
    <p:extLst>
      <p:ext uri="{BB962C8B-B14F-4D97-AF65-F5344CB8AC3E}">
        <p14:creationId xmlns:p14="http://schemas.microsoft.com/office/powerpoint/2010/main" val="81635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39939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14550" y="1600200"/>
            <a:ext cx="3771900" cy="4572000"/>
          </a:xfrm>
        </p:spPr>
      </p:pic>
      <p:sp>
        <p:nvSpPr>
          <p:cNvPr id="39940" name="Content Placeholder 5"/>
          <p:cNvSpPr>
            <a:spLocks noGrp="1"/>
          </p:cNvSpPr>
          <p:nvPr>
            <p:ph sz="half" idx="2"/>
          </p:nvPr>
        </p:nvSpPr>
        <p:spPr>
          <a:xfrm>
            <a:off x="6096000" y="2048445"/>
            <a:ext cx="4572000" cy="3880773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create </a:t>
            </a:r>
            <a:r>
              <a:rPr lang="en-US" sz="4000" b="1" u="sng" dirty="0" smtClean="0">
                <a:solidFill>
                  <a:srgbClr val="FFFF00"/>
                </a:solidFill>
              </a:rPr>
              <a:t>U-shaped</a:t>
            </a:r>
            <a:r>
              <a:rPr lang="en-US" sz="4000" dirty="0" smtClean="0">
                <a:solidFill>
                  <a:srgbClr val="FFFF00"/>
                </a:solidFill>
              </a:rPr>
              <a:t> valleys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0394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Ice Erosion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Glaciers</a:t>
            </a:r>
          </a:p>
        </p:txBody>
      </p:sp>
      <p:pic>
        <p:nvPicPr>
          <p:cNvPr id="46084" name="Picture 5" descr="Twin%20Glaci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1" y="1219200"/>
            <a:ext cx="3743325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7" descr="j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590800"/>
            <a:ext cx="457200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291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Striations: </a:t>
            </a:r>
            <a:r>
              <a:rPr lang="en-US" b="1" u="sng" dirty="0" smtClean="0">
                <a:solidFill>
                  <a:schemeClr val="tx1"/>
                </a:solidFill>
              </a:rPr>
              <a:t>scratches</a:t>
            </a:r>
            <a:r>
              <a:rPr lang="en-US" dirty="0" smtClean="0">
                <a:solidFill>
                  <a:schemeClr val="tx1"/>
                </a:solidFill>
              </a:rPr>
              <a:t> in rock created by glaciers </a:t>
            </a:r>
            <a:r>
              <a:rPr lang="en-US" b="1" u="sng" dirty="0" smtClean="0">
                <a:solidFill>
                  <a:schemeClr val="tx1"/>
                </a:solidFill>
              </a:rPr>
              <a:t>dragging</a:t>
            </a:r>
            <a:r>
              <a:rPr lang="en-US" dirty="0" smtClean="0">
                <a:solidFill>
                  <a:schemeClr val="tx1"/>
                </a:solidFill>
              </a:rPr>
              <a:t> boulders and  sediment underneath.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0" y="31058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https://www.youtube.com/watch?v=HVZjcOujr4E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9" t="14939" r="25637" b="22958"/>
          <a:stretch/>
        </p:blipFill>
        <p:spPr bwMode="auto">
          <a:xfrm>
            <a:off x="2036956" y="2252546"/>
            <a:ext cx="7917366" cy="4125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263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EROSION by (</a:t>
            </a:r>
            <a:r>
              <a:rPr lang="en-US" u="sng" dirty="0" smtClean="0"/>
              <a:t>Moving</a:t>
            </a:r>
            <a:r>
              <a:rPr lang="en-US" dirty="0" smtClean="0"/>
              <a:t>) WATER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594297"/>
            <a:ext cx="7766936" cy="1096899"/>
          </a:xfrm>
        </p:spPr>
        <p:txBody>
          <a:bodyPr>
            <a:noAutofit/>
          </a:bodyPr>
          <a:lstStyle/>
          <a:p>
            <a:r>
              <a:rPr lang="en-US" sz="4000" dirty="0" smtClean="0"/>
              <a:t>Most </a:t>
            </a:r>
            <a:r>
              <a:rPr lang="en-US" sz="4000" u="sng" dirty="0" smtClean="0"/>
              <a:t>powerful</a:t>
            </a:r>
            <a:r>
              <a:rPr lang="en-US" sz="4000" dirty="0" smtClean="0"/>
              <a:t> and causes the most erosion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6423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Water Erosion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12414"/>
            <a:ext cx="8596668" cy="388077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 smtClean="0"/>
              <a:t>Rivers, streams, and runoff</a:t>
            </a:r>
          </a:p>
        </p:txBody>
      </p:sp>
      <p:pic>
        <p:nvPicPr>
          <p:cNvPr id="45060" name="Picture 5" descr="runo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402" y="358775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7" descr="romme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651" y="3661006"/>
            <a:ext cx="4038600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756" y="2712428"/>
            <a:ext cx="5108891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2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89" y="3301759"/>
            <a:ext cx="4513413" cy="33850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102" y="0"/>
            <a:ext cx="6150275" cy="38541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3917" y="3565539"/>
            <a:ext cx="4572000" cy="2857500"/>
          </a:xfrm>
          <a:prstGeom prst="rect">
            <a:avLst/>
          </a:prstGeom>
        </p:spPr>
      </p:pic>
      <p:sp>
        <p:nvSpPr>
          <p:cNvPr id="6" name="Content Placeholder 3"/>
          <p:cNvSpPr txBox="1">
            <a:spLocks/>
          </p:cNvSpPr>
          <p:nvPr/>
        </p:nvSpPr>
        <p:spPr>
          <a:xfrm>
            <a:off x="560716" y="0"/>
            <a:ext cx="4390845" cy="330175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200" dirty="0" smtClean="0"/>
              <a:t>Rivers create </a:t>
            </a:r>
            <a:r>
              <a:rPr lang="en-US" sz="4200" u="sng" dirty="0" smtClean="0"/>
              <a:t>canyons</a:t>
            </a:r>
            <a:r>
              <a:rPr lang="en-US" sz="4200" dirty="0" smtClean="0"/>
              <a:t> (over millions of years)</a:t>
            </a:r>
          </a:p>
          <a:p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104947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169" y="205574"/>
            <a:ext cx="9766168" cy="650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3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524000" y="0"/>
            <a:ext cx="9144000" cy="69342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40963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43114" y="1752600"/>
            <a:ext cx="3914775" cy="4191000"/>
          </a:xfrm>
        </p:spPr>
      </p:pic>
      <p:sp>
        <p:nvSpPr>
          <p:cNvPr id="40964" name="Content Placeholder 3"/>
          <p:cNvSpPr>
            <a:spLocks noGrp="1"/>
          </p:cNvSpPr>
          <p:nvPr>
            <p:ph sz="half" idx="2"/>
          </p:nvPr>
        </p:nvSpPr>
        <p:spPr>
          <a:xfrm>
            <a:off x="6193766" y="1009291"/>
            <a:ext cx="4339695" cy="477919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Rivers form V-shaped </a:t>
            </a:r>
            <a:r>
              <a:rPr lang="en-US" sz="3600" u="sng" dirty="0" smtClean="0"/>
              <a:t>valleys</a:t>
            </a:r>
            <a:r>
              <a:rPr lang="en-US" sz="3600" dirty="0" smtClean="0"/>
              <a:t>.</a:t>
            </a:r>
          </a:p>
          <a:p>
            <a:endParaRPr lang="en-US" sz="3600" dirty="0"/>
          </a:p>
          <a:p>
            <a:r>
              <a:rPr lang="en-US" sz="3600" dirty="0" smtClean="0"/>
              <a:t>(over 1000s of years)</a:t>
            </a:r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374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1"/>
            <a:ext cx="7766936" cy="1646302"/>
          </a:xfrm>
        </p:spPr>
        <p:txBody>
          <a:bodyPr/>
          <a:lstStyle/>
          <a:p>
            <a:r>
              <a:rPr lang="en-US" dirty="0" smtClean="0"/>
              <a:t>EROSION by WAVES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8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8100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7799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2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1954</TotalTime>
  <Words>242</Words>
  <Application>Microsoft Office PowerPoint</Application>
  <PresentationFormat>Widescreen</PresentationFormat>
  <Paragraphs>51</Paragraphs>
  <Slides>23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Trebuchet MS</vt:lpstr>
      <vt:lpstr>Wingdings 3</vt:lpstr>
      <vt:lpstr>Facet</vt:lpstr>
      <vt:lpstr>Mountain Top</vt:lpstr>
      <vt:lpstr>Erosion</vt:lpstr>
      <vt:lpstr>Natural Agents of Erosion</vt:lpstr>
      <vt:lpstr>EROSION by (Moving) WATER</vt:lpstr>
      <vt:lpstr>Water Erosion</vt:lpstr>
      <vt:lpstr>PowerPoint Presentation</vt:lpstr>
      <vt:lpstr>PowerPoint Presentation</vt:lpstr>
      <vt:lpstr>PowerPoint Presentation</vt:lpstr>
      <vt:lpstr>EROSION by WAVES</vt:lpstr>
      <vt:lpstr>PowerPoint Presentation</vt:lpstr>
      <vt:lpstr>PowerPoint Presentation</vt:lpstr>
      <vt:lpstr>PowerPoint Presentation</vt:lpstr>
      <vt:lpstr>EROSION by WIND Create sand dunes in desert.</vt:lpstr>
      <vt:lpstr>PowerPoint Presentation</vt:lpstr>
      <vt:lpstr>Wind Erosion-  -moves sand on beaches and blows lose dirt away.</vt:lpstr>
      <vt:lpstr>EROSION by GRAVITY</vt:lpstr>
      <vt:lpstr>PowerPoint Presentation</vt:lpstr>
      <vt:lpstr>PowerPoint Presentation</vt:lpstr>
      <vt:lpstr>EROSION by ICE (GLACIERS)</vt:lpstr>
      <vt:lpstr>PowerPoint Presentation</vt:lpstr>
      <vt:lpstr>PowerPoint Presentation</vt:lpstr>
      <vt:lpstr>PowerPoint Presentation</vt:lpstr>
      <vt:lpstr>Ice Erosion</vt:lpstr>
      <vt:lpstr>Striations: scratches in rock created by glaciers dragging boulders and  sediment underneath.</vt:lpstr>
    </vt:vector>
  </TitlesOfParts>
  <Company>Cobb County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EROSION</dc:title>
  <dc:creator>Heather Axt</dc:creator>
  <cp:lastModifiedBy>Laquincia Brown</cp:lastModifiedBy>
  <cp:revision>26</cp:revision>
  <cp:lastPrinted>2015-10-14T15:59:05Z</cp:lastPrinted>
  <dcterms:created xsi:type="dcterms:W3CDTF">2015-09-21T21:46:18Z</dcterms:created>
  <dcterms:modified xsi:type="dcterms:W3CDTF">2018-02-03T00:47:58Z</dcterms:modified>
</cp:coreProperties>
</file>