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356" r:id="rId4"/>
    <p:sldId id="352" r:id="rId5"/>
    <p:sldId id="349" r:id="rId6"/>
    <p:sldId id="357" r:id="rId7"/>
    <p:sldId id="316" r:id="rId8"/>
    <p:sldId id="306" r:id="rId9"/>
    <p:sldId id="305" r:id="rId10"/>
    <p:sldId id="318" r:id="rId11"/>
    <p:sldId id="292" r:id="rId12"/>
    <p:sldId id="353" r:id="rId13"/>
    <p:sldId id="309" r:id="rId14"/>
    <p:sldId id="310" r:id="rId15"/>
    <p:sldId id="311" r:id="rId16"/>
    <p:sldId id="33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E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65" d="100"/>
          <a:sy n="65" d="100"/>
        </p:scale>
        <p:origin x="132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0DB72-08CF-4187-814E-9B3D8EF32115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971C0-5B29-4815-920C-2675B1D5A9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5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meTCx9MKE8HbM&amp;tbnid=1U8TIbxvsN3L3M:&amp;ved=0CAQQjB0&amp;url=http://www.danielsevo.com/astronomy/astro_galaxy.htm&amp;ei=brJXUf_fGZG09gTqyIGoBQ&amp;bvm=bv.44442042,d.eWU&amp;psig=AFQjCNGvF5sKhDgfI8sUPYM454uPv8KQTg&amp;ust=136478816460931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meTCx9MKE8HbM&amp;tbnid=1U8TIbxvsN3L3M:&amp;ved=0CAQQjB0&amp;url=http://www.danielsevo.com/astronomy/astro_galaxy.htm&amp;ei=brJXUf_fGZG09gTqyIGoBQ&amp;bvm=bv.44442042,d.eWU&amp;psig=AFQjCNGvF5sKhDgfI8sUPYM454uPv8KQTg&amp;ust=136478816460931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meTCx9MKE8HbM&amp;tbnid=1U8TIbxvsN3L3M:&amp;ved=0CAQQjB0&amp;url=http://www.danielsevo.com/astronomy/astro_galaxy.htm&amp;ei=brJXUf_fGZG09gTqyIGoBQ&amp;bvm=bv.44442042,d.eWU&amp;psig=AFQjCNGvF5sKhDgfI8sUPYM454uPv8KQTg&amp;ust=136478816460931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meTCx9MKE8HbM&amp;tbnid=1U8TIbxvsN3L3M:&amp;ved=0CAQQjB0&amp;url=http://www.danielsevo.com/astronomy/astro_galaxy.htm&amp;ei=brJXUf_fGZG09gTqyIGoBQ&amp;bvm=bv.44442042,d.eWU&amp;psig=AFQjCNGvF5sKhDgfI8sUPYM454uPv8KQTg&amp;ust=136478816460931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meTCx9MKE8HbM&amp;tbnid=1U8TIbxvsN3L3M:&amp;ved=0CAQQjB0&amp;url=http://www.danielsevo.com/astronomy/astro_galaxy.htm&amp;ei=brJXUf_fGZG09gTqyIGoBQ&amp;bvm=bv.44442042,d.eWU&amp;psig=AFQjCNGvF5sKhDgfI8sUPYM454uPv8KQTg&amp;ust=136478816460931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meTCx9MKE8HbM&amp;tbnid=1U8TIbxvsN3L3M:&amp;ved=0CAQQjB0&amp;url=http://www.danielsevo.com/astronomy/astro_galaxy.htm&amp;ei=brJXUf_fGZG09gTqyIGoBQ&amp;bvm=bv.44442042,d.eWU&amp;psig=AFQjCNGvF5sKhDgfI8sUPYM454uPv8KQTg&amp;ust=1364788164609317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http://www.slate.fr/story/64885/ngc-2623-hubble-galaxies-collision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205D0E-E855-43E0-AAD7-BC8C4D24504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0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http://www.space.com/19075-m81-galaxy-is-pretty-in-pink.html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F1850A-983F-4DB0-AE11-6679696965CF}" type="slidenum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0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www.danielsevo.com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71C0-5B29-4815-920C-2675B1D5A9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1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www.danielsevo.com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71C0-5B29-4815-920C-2675B1D5A9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1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www.danielsevo.com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71C0-5B29-4815-920C-2675B1D5A9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2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www.danielsevo.com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71C0-5B29-4815-920C-2675B1D5A9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6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www.danielsevo.com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71C0-5B29-4815-920C-2675B1D5A99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90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www.danielsevo.com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71C0-5B29-4815-920C-2675B1D5A9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2C62-BE02-496E-9243-17F73BE02486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4DB15-F2D6-4C45-88ED-F5AD56F8C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allpaperdev.com/stock/outer-space-stars-galaxies-new-hd-wallpaper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&amp;esrc=s&amp;frm=1&amp;source=images&amp;cd=&amp;cad=rja&amp;docid=WWa5FFaQ9I5DbM&amp;tbnid=eP7m5E0xlL9GlM:&amp;ved=0CAUQjRw&amp;url=http://www.universetoday.com/22821/the-milky-way-and-andromeda/&amp;ei=kqZXUeHNAoTW8gT-y4DQAw&amp;psig=AFQjCNG6sP5dbzda6Iqvj4ehx-cd5cH8mA&amp;ust=136478514892394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lpaperdev.com/stock/outer-space-stars-galaxies-new-hd-wallpaper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lpaperdev.com/stock/outer-space-stars-galaxies-new-hd-wallpaper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lpaperdev.com/stock/outer-space-stars-galaxies-new-hd-wallpaper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/url?sa=i&amp;rct=j&amp;q=&amp;esrc=s&amp;frm=1&amp;source=images&amp;cd=&amp;cad=rja&amp;docid=964KT1CB-yJXQM&amp;tbnid=RSzB-VyDM73q6M:&amp;ved=0CAUQjRw&amp;url=http://nineplanets.org/&amp;ei=obRXUcTXEJKa8wSW8IFQ&amp;psig=AFQjCNETo7Ubca6OqobFYmXfHtYc4bH50A&amp;ust=1364788750171845" TargetMode="Externa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lpaperdev.com/stock/outer-space-stars-galaxies-new-hd-wallpaper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rct=j&amp;q=&amp;esrc=s&amp;frm=1&amp;source=images&amp;cd=&amp;cad=rja&amp;docid=pgEU3MWr6rycyM&amp;tbnid=Gvqcfszwranm3M:&amp;ved=0CAUQjRw&amp;url=http://www.seasky.org/solar-system/solar-system.html&amp;ei=SLVXUYWAIZTq8gT98YHoAQ&amp;psig=AFQjCNETo7Ubca6OqobFYmXfHtYc4bH50A&amp;ust=1364788750171845" TargetMode="Externa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lpaperdev.com/stock/outer-space-stars-galaxies-new-hd-wallpaper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rct=j&amp;q=&amp;esrc=s&amp;frm=1&amp;source=images&amp;cd=&amp;cad=rja&amp;docid=pgEU3MWr6rycyM&amp;tbnid=Gvqcfszwranm3M:&amp;ved=0CAUQjRw&amp;url=http://www.seasky.org/solar-system/solar-system.html&amp;ei=SLVXUYWAIZTq8gT98YHoAQ&amp;psig=AFQjCNETo7Ubca6OqobFYmXfHtYc4bH50A&amp;ust=1364788750171845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lpaperdev.com/stock/outer-space-stars-galaxies-new-hd-wallpaper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allpaperdev.com/stock/outer-space-stars-galaxies-new-hd-wallpaper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&amp;esrc=s&amp;frm=1&amp;source=images&amp;cd=&amp;cad=rja&amp;docid=WWa5FFaQ9I5DbM&amp;tbnid=eP7m5E0xlL9GlM:&amp;ved=0CAUQjRw&amp;url=http://www.universetoday.com/22821/the-milky-way-and-andromeda/&amp;ei=kqZXUeHNAoTW8gT-y4DQAw&amp;psig=AFQjCNG6sP5dbzda6Iqvj4ehx-cd5cH8mA&amp;ust=136478514892394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wallpaperdev.com/stock/outer-space-stars-galaxies-new-hd-wallpaper.jpg" TargetMode="External"/><Relationship Id="rId7" Type="http://schemas.openxmlformats.org/officeDocument/2006/relationships/hyperlink" Target="http://www.google.com/url?sa=i&amp;rct=j&amp;q=&amp;esrc=s&amp;frm=1&amp;source=images&amp;cd=&amp;cad=rja&amp;docid=EP6UjU9sa2KhfM&amp;tbnid=x2DPAOz-YvWHaM:&amp;ved=0CAUQjRw&amp;url=http://www.tofuhaus.com/download/15766/nearby-galaxy/original/&amp;ei=3K5XUZazAYSi9QSk14D4DA&amp;bvm=bv.44442042,d.eWU&amp;psig=AFQjCNE-mez5nwmbRvbuGyY8e2quY-bGSw&amp;ust=136478722086787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allpaperdev.com/stock/outer-space-stars-galaxies-new-hd-wallpaper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&amp;esrc=s&amp;frm=1&amp;source=images&amp;cd=&amp;cad=rja&amp;docid=WWa5FFaQ9I5DbM&amp;tbnid=eP7m5E0xlL9GlM:&amp;ved=0CAUQjRw&amp;url=http://www.universetoday.com/22821/the-milky-way-and-andromeda/&amp;ei=kqZXUeHNAoTW8gT-y4DQAw&amp;psig=AFQjCNG6sP5dbzda6Iqvj4ehx-cd5cH8mA&amp;ust=136478514892394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m/url?sa=i&amp;rct=j&amp;q=&amp;esrc=s&amp;frm=1&amp;source=images&amp;cd=&amp;cad=rja&amp;docid=76PhP-Nr1lw6qM&amp;tbnid=eNIcNeEO9EhwoM:&amp;ved=0CAUQjRw&amp;url=http://dsc.discovery.com/tv-shows/curiosity/topics/milky-way-pictures.htm&amp;ei=hMNZUbWMOY3c8wSH0YHQDA&amp;bvm=bv.44442042,d.eWU&amp;psig=AFQjCNEgs4UE9ZyEIRPEUZq5tjNtH5iQbA&amp;ust=1364923644633357" TargetMode="External"/><Relationship Id="rId2" Type="http://schemas.openxmlformats.org/officeDocument/2006/relationships/hyperlink" Target="http://www.wallpaperdev.com/stock/outer-space-stars-galaxies-new-hd-wallpaper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frm=1&amp;source=images&amp;cd=&amp;cad=rja&amp;docid=WWa5FFaQ9I5DbM&amp;tbnid=eP7m5E0xlL9GlM:&amp;ved=0CAUQjRw&amp;url=http://www.universetoday.com/22821/the-milky-way-and-andromeda/&amp;ei=kqZXUeHNAoTW8gT-y4DQAw&amp;psig=AFQjCNG6sP5dbzda6Iqvj4ehx-cd5cH8mA&amp;ust=1364785148923949" TargetMode="External"/><Relationship Id="rId9" Type="http://schemas.openxmlformats.org/officeDocument/2006/relationships/hyperlink" Target="http://www.google.com/url?sa=i&amp;rct=j&amp;q=&amp;esrc=s&amp;frm=1&amp;source=images&amp;cd=&amp;cad=rja&amp;docid=k7Hst7ZPnUtVAM&amp;tbnid=2JvhmG4HYuM05M:&amp;ved=0CAUQjRw&amp;url=http://stlab.iis.u-tokyo.ac.jp/~wataru/lecture/rst/Sect20/A2a.html&amp;ei=osNZUbLyCIq49gSOpoHYCg&amp;bvm=bv.44442042,d.eWU&amp;psig=AFQjCNEgs4UE9ZyEIRPEUZq5tjNtH5iQbA&amp;ust=136492364463335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allpaperdev.com/stock/outer-space-stars-galaxies-new-hd-wallpaper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&amp;esrc=s&amp;frm=1&amp;source=images&amp;cd=&amp;cad=rja&amp;docid=WWa5FFaQ9I5DbM&amp;tbnid=eP7m5E0xlL9GlM:&amp;ved=0CAUQjRw&amp;url=http://www.universetoday.com/22821/the-milky-way-and-andromeda/&amp;ei=kqZXUeHNAoTW8gT-y4DQAw&amp;psig=AFQjCNG6sP5dbzda6Iqvj4ehx-cd5cH8mA&amp;ust=136478514892394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allpaperdev.com/stock/outer-space-stars-galaxies-new-hd-wallpaper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&amp;esrc=s&amp;frm=1&amp;source=images&amp;cd=&amp;cad=rja&amp;docid=WWa5FFaQ9I5DbM&amp;tbnid=eP7m5E0xlL9GlM:&amp;ved=0CAUQjRw&amp;url=http://www.universetoday.com/22821/the-milky-way-and-andromeda/&amp;ei=kqZXUeHNAoTW8gT-y4DQAw&amp;psig=AFQjCNG6sP5dbzda6Iqvj4ehx-cd5cH8mA&amp;ust=136478514892394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lpaperdev.com/stock/outer-space-stars-galaxies-new-hd-wallpaper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/url?sa=i&amp;rct=j&amp;q=&amp;esrc=s&amp;frm=1&amp;source=images&amp;cd=&amp;cad=rja&amp;docid=omeTCx9MKE8HbM&amp;tbnid=1U8TIbxvsN3L3M:&amp;ved=0CAUQjRw&amp;url=http://www.danielsevo.com/astronomy/astro_galaxy.htm&amp;ei=brJXUf_fGZG09gTqyIGoBQ&amp;bvm=bv.44442042,d.eWU&amp;psig=AFQjCNGvF5sKhDgfI8sUPYM454uPv8KQTg&amp;ust=1364788164609317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er Space Stars Galaxies New Hd Wallpaper">
            <a:hlinkClick r:id="rId2" tooltip="Outer Space Stars Galaxies New Hd Wallpaper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http://d1jqu7g1y74ds1.cloudfront.net/wp-content/uploads/2008/03/andromedargb12s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03" y="228600"/>
            <a:ext cx="9038897" cy="655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6434" y="2057400"/>
            <a:ext cx="92295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Galaxies/ Our location in universe notes </a:t>
            </a:r>
          </a:p>
          <a:p>
            <a:pPr algn="ctr"/>
            <a:r>
              <a:rPr lang="en-US" sz="4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</a:t>
            </a:r>
          </a:p>
        </p:txBody>
      </p:sp>
    </p:spTree>
    <p:extLst>
      <p:ext uri="{BB962C8B-B14F-4D97-AF65-F5344CB8AC3E}">
        <p14:creationId xmlns:p14="http://schemas.microsoft.com/office/powerpoint/2010/main" val="14394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er Space Stars Galaxies New Hd Wallpaper">
            <a:hlinkClick r:id="rId3" tooltip="Outer Space Stars Galaxies New Hd Wallpaper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15556" r="17490" b="6666"/>
          <a:stretch/>
        </p:blipFill>
        <p:spPr>
          <a:xfrm>
            <a:off x="838200" y="217488"/>
            <a:ext cx="6934200" cy="6223000"/>
          </a:xfrm>
          <a:prstGeom prst="rect">
            <a:avLst/>
          </a:prstGeom>
        </p:spPr>
      </p:pic>
      <p:sp>
        <p:nvSpPr>
          <p:cNvPr id="4" name="6-Point Star 3"/>
          <p:cNvSpPr/>
          <p:nvPr/>
        </p:nvSpPr>
        <p:spPr>
          <a:xfrm>
            <a:off x="4191000" y="4343400"/>
            <a:ext cx="228600" cy="2286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48600" y="4599432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419600" y="4457700"/>
            <a:ext cx="3352800" cy="3429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9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er Space Stars Galaxies New Hd Wallpaper">
            <a:hlinkClick r:id="rId3" tooltip="Outer Space Stars Galaxies New Hd Wallpaper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6629400"/>
          </a:xfrm>
        </p:spPr>
        <p:txBody>
          <a:bodyPr>
            <a:normAutofit fontScale="90000"/>
          </a:bodyPr>
          <a:lstStyle/>
          <a:p>
            <a:r>
              <a:rPr lang="en-US" sz="6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BIG is our galaxy?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100,000 light years in diameter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</a:t>
            </a:r>
            <a:r>
              <a:rPr lang="en-US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lightyear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light travels in a year.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km… 1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9.5 trillion, billion km.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er Space Stars Galaxies New Hd Wallpaper">
            <a:hlinkClick r:id="rId3" tooltip="Outer Space Stars Galaxies New Hd Wallpaper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https://encrypted-tbn1.gstatic.com/images?q=tbn:ANd9GcSnvOcHrQipYuQCNDDbAMPY5Y7xa4VDsqqLSJ43_2iqgUkXBn7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56" y="1752600"/>
            <a:ext cx="9122944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er Space Stars Galaxies New Hd Wallpaper">
            <a:hlinkClick r:id="rId3" tooltip="Outer Space Stars Galaxies New Hd Wallpaper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5387975"/>
            <a:ext cx="8915400" cy="147002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Astronomical unit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distance between the sun and the Earth. (150,000,000 km)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140" name="Picture 4" descr="http://www.seasky.org/solar-system/assets/animations/solar_system_menu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206124" cy="5162550"/>
          </a:xfrm>
          <a:prstGeom prst="rect">
            <a:avLst/>
          </a:prstGeom>
          <a:noFill/>
        </p:spPr>
      </p:pic>
      <p:sp>
        <p:nvSpPr>
          <p:cNvPr id="8" name="Left-Right Arrow 7"/>
          <p:cNvSpPr/>
          <p:nvPr/>
        </p:nvSpPr>
        <p:spPr>
          <a:xfrm>
            <a:off x="1524000" y="1981200"/>
            <a:ext cx="1447800" cy="304800"/>
          </a:xfrm>
          <a:prstGeom prst="leftRightArrow">
            <a:avLst/>
          </a:prstGeom>
          <a:solidFill>
            <a:srgbClr val="34E40A"/>
          </a:solidFill>
          <a:ln>
            <a:solidFill>
              <a:srgbClr val="34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er Space Stars Galaxies New Hd Wallpaper">
            <a:hlinkClick r:id="rId3" tooltip="Outer Space Stars Galaxies New Hd Wallpaper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5387975"/>
            <a:ext cx="8915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(150,000,000 km)=93,205,680mi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140" name="Picture 4" descr="http://www.seasky.org/solar-system/assets/animations/solar_system_menu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206124" cy="5162550"/>
          </a:xfrm>
          <a:prstGeom prst="rect">
            <a:avLst/>
          </a:prstGeom>
          <a:noFill/>
        </p:spPr>
      </p:pic>
      <p:sp>
        <p:nvSpPr>
          <p:cNvPr id="8" name="Left-Right Arrow 7"/>
          <p:cNvSpPr/>
          <p:nvPr/>
        </p:nvSpPr>
        <p:spPr>
          <a:xfrm>
            <a:off x="1524000" y="1981200"/>
            <a:ext cx="1447800" cy="304800"/>
          </a:xfrm>
          <a:prstGeom prst="leftRightArrow">
            <a:avLst/>
          </a:prstGeom>
          <a:solidFill>
            <a:srgbClr val="34E40A"/>
          </a:solidFill>
          <a:ln>
            <a:solidFill>
              <a:srgbClr val="34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Outer Space Stars Galaxies New Hd Wallpaper">
            <a:hlinkClick r:id="rId3" tooltip="Outer Space Stars Galaxies New Hd Wallpaper"/>
          </p:cNvPr>
          <p:cNvPicPr>
            <a:picLocks noChangeAspect="1" noChangeArrowheads="1"/>
          </p:cNvPicPr>
          <p:nvPr/>
        </p:nvPicPr>
        <p:blipFill>
          <a:blip r:embed="rId4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5050" y="2967335"/>
            <a:ext cx="5133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Types of Galaxies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8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er Space Stars Galaxies New Hd Wallpaper">
            <a:hlinkClick r:id="rId2" tooltip="Outer Space Stars Galaxies New Hd Wallpaper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http://d1jqu7g1y74ds1.cloudfront.net/wp-content/uploads/2008/03/andromedargb12s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03" y="228600"/>
            <a:ext cx="9038897" cy="655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80484" y="2057400"/>
            <a:ext cx="40356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Galaxies</a:t>
            </a:r>
          </a:p>
          <a:p>
            <a:pPr algn="ctr"/>
            <a:r>
              <a:rPr lang="en-US" sz="4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galaxy</a:t>
            </a:r>
          </a:p>
        </p:txBody>
      </p:sp>
    </p:spTree>
    <p:extLst>
      <p:ext uri="{BB962C8B-B14F-4D97-AF65-F5344CB8AC3E}">
        <p14:creationId xmlns:p14="http://schemas.microsoft.com/office/powerpoint/2010/main" val="8770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uter Space Stars Galaxies New Hd Wallpaper">
            <a:hlinkClick r:id="rId3" tooltip="Outer Space Stars Galaxies New Hd Wallpaper"/>
          </p:cNvPr>
          <p:cNvPicPr>
            <a:picLocks noChangeAspect="1" noChangeArrowheads="1"/>
          </p:cNvPicPr>
          <p:nvPr/>
        </p:nvPicPr>
        <p:blipFill>
          <a:blip r:embed="rId4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0"/>
            <a:ext cx="4332287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581400"/>
            <a:ext cx="46450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2" descr="http://www.tofuhaus.com/images/2013/01/nearby-galaxy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5270" r="6128" b="9846"/>
          <a:stretch>
            <a:fillRect/>
          </a:stretch>
        </p:blipFill>
        <p:spPr bwMode="auto">
          <a:xfrm>
            <a:off x="4572000" y="3259138"/>
            <a:ext cx="44767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576263"/>
            <a:ext cx="4852988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8783">
            <a:off x="1546225" y="2149475"/>
            <a:ext cx="4876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7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er Space Stars Galaxies New Hd Wallpaper">
            <a:hlinkClick r:id="rId2" tooltip="Outer Space Stars Galaxies New Hd Wallpaper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http://d1jqu7g1y74ds1.cloudfront.net/wp-content/uploads/2008/03/andromedargb12s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03" y="228600"/>
            <a:ext cx="9038897" cy="655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91966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Milky Way Galaxy</a:t>
            </a:r>
          </a:p>
          <a:p>
            <a:pPr algn="ctr"/>
            <a:r>
              <a:rPr lang="en-US" sz="4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300 billion stars in this galaxy. </a:t>
            </a:r>
          </a:p>
          <a:p>
            <a:pPr algn="ctr"/>
            <a:r>
              <a:rPr lang="en-US" sz="4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sun is one of them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er Space Stars Galaxies New Hd Wallpaper">
            <a:hlinkClick r:id="rId2" tooltip="Outer Space Stars Galaxies New Hd Wallpaper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http://d1jqu7g1y74ds1.cloudfront.net/wp-content/uploads/2008/03/andromedargb12s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03" y="228600"/>
            <a:ext cx="9038897" cy="655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Milky Way Galaxy has a spiral shape. It is shaped like a giant flattened disk with a bulge in the middle (think of a fried egg sunny-side up). </a:t>
            </a:r>
          </a:p>
          <a:p>
            <a:pPr algn="ctr"/>
            <a:endParaRPr lang="en-US" sz="4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2" name="Picture 2" descr="https://encrypted-tbn0.gstatic.com/images?q=tbn:ANd9GcSWPWTXKjguTBpRty-Ag8pjHCqrc4NMu-JGPdGfNJsDTYqjbdSeJ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038600"/>
            <a:ext cx="1638300" cy="1638301"/>
          </a:xfrm>
          <a:prstGeom prst="rect">
            <a:avLst/>
          </a:prstGeom>
          <a:noFill/>
        </p:spPr>
      </p:pic>
      <p:pic>
        <p:nvPicPr>
          <p:cNvPr id="46084" name="Picture 4" descr="http://static.ddmcdn.com/gif/milky-way-4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276600"/>
            <a:ext cx="3810000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6" name="Picture 6" descr="http://stlab.iis.u-tokyo.ac.jp/~wataru/lecture/rst/Sect20/sun_mw+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5029200"/>
            <a:ext cx="3152775" cy="1343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er Space Stars Galaxies New Hd Wallpaper">
            <a:hlinkClick r:id="rId2" tooltip="Outer Space Stars Galaxies New Hd Wallpaper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http://d1jqu7g1y74ds1.cloudfront.net/wp-content/uploads/2008/03/andromedargb12s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03" y="228600"/>
            <a:ext cx="9038897" cy="655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419600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Milky Way Galaxy. </a:t>
            </a:r>
          </a:p>
          <a:p>
            <a:pPr algn="ctr"/>
            <a:r>
              <a:rPr lang="en-US" sz="4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solar system is inside the Milky Way galaxy.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er Space Stars Galaxies New Hd Wallpaper">
            <a:hlinkClick r:id="rId2" tooltip="Outer Space Stars Galaxies New Hd Wallpaper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http://d1jqu7g1y74ds1.cloudfront.net/wp-content/uploads/2008/03/andromedargb12s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03" y="228600"/>
            <a:ext cx="9038897" cy="655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we? </a:t>
            </a:r>
          </a:p>
          <a:p>
            <a:pPr algn="ctr"/>
            <a:r>
              <a:rPr lang="en-US" sz="4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sun and solar system is on one of the outer arms of the Milky Way galaxy.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er Space Stars Galaxies New Hd Wallpaper">
            <a:hlinkClick r:id="rId3" tooltip="Outer Space Stars Galaxies New Hd Wallpaper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4" name="Picture 6" descr="http://www.danielsevo.com/astronomy/gfx/MilkyWay_relativepos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95250"/>
            <a:ext cx="8899963" cy="65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5791</TotalTime>
  <Words>161</Words>
  <Application>Microsoft Office PowerPoint</Application>
  <PresentationFormat>On-screen Show (4:3)</PresentationFormat>
  <Paragraphs>43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Office Theme</vt:lpstr>
      <vt:lpstr>iRespondQuestionMaster</vt:lpstr>
      <vt:lpstr>iRespondGraphMaster</vt:lpstr>
      <vt:lpstr>Galaxy</vt:lpstr>
      <vt:lpstr>PowerPoint Presentation</vt:lpstr>
      <vt:lpstr>Galaxy</vt:lpstr>
      <vt:lpstr>PowerPoint Presentation</vt:lpstr>
      <vt:lpstr>Galaxy</vt:lpstr>
      <vt:lpstr>Galaxy</vt:lpstr>
      <vt:lpstr>Galaxy</vt:lpstr>
      <vt:lpstr>Galaxy</vt:lpstr>
      <vt:lpstr>Galaxy</vt:lpstr>
      <vt:lpstr>Galaxy</vt:lpstr>
      <vt:lpstr>How BIG is our galaxy? 100,000 light years in diameter  What is a lightyear? : distance light travels in a year.   In km… 1 ly=9.5 trillion, billion km.   </vt:lpstr>
      <vt:lpstr>PowerPoint Presentation</vt:lpstr>
      <vt:lpstr>Astronomical unit: distance between the sun and the Earth. (150,000,000 km)</vt:lpstr>
      <vt:lpstr>(150,000,000 km)=93,205,680mi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HAM89</dc:creator>
  <cp:lastModifiedBy>Laquincia Brown</cp:lastModifiedBy>
  <cp:revision>46</cp:revision>
  <dcterms:created xsi:type="dcterms:W3CDTF">2013-03-31T00:54:39Z</dcterms:created>
  <dcterms:modified xsi:type="dcterms:W3CDTF">2017-08-17T21:14:01Z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