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404A1-2B53-454E-9B72-00CB1292C4EC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C90AB-E8D7-4828-8587-6FEA4760F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68BAB9-9A33-44BA-A432-73E191757F5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2791D0-B3D2-479D-AA6E-FFF52F10D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List </a:t>
            </a:r>
            <a:r>
              <a:rPr lang="en-US" sz="3200" dirty="0" smtClean="0"/>
              <a:t>2 </a:t>
            </a:r>
            <a:r>
              <a:rPr lang="en-US" sz="3200" dirty="0" smtClean="0"/>
              <a:t>unsafe </a:t>
            </a:r>
            <a:r>
              <a:rPr lang="en-US" sz="3200" dirty="0" smtClean="0"/>
              <a:t>activities shown in the illustration and explain why each is unsafe.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dirty="0" smtClean="0"/>
              <a:t>There are many that are unsafe. Here are </a:t>
            </a:r>
            <a:r>
              <a:rPr lang="en-US" dirty="0" smtClean="0"/>
              <a:t>2 </a:t>
            </a:r>
            <a:r>
              <a:rPr lang="en-US" dirty="0" smtClean="0"/>
              <a:t>examples: 1. Sue’s hair is not tied back, 2. John is washing glassware in a sink with an electrical </a:t>
            </a:r>
            <a:r>
              <a:rPr lang="en-US" dirty="0" smtClean="0"/>
              <a:t>cord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What is Betty doing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Betty is putting her makeup </a:t>
            </a:r>
            <a:r>
              <a:rPr lang="en-US" smtClean="0"/>
              <a:t>on during lab.</a:t>
            </a:r>
            <a:endParaRPr lang="en-US"/>
          </a:p>
        </p:txBody>
      </p:sp>
      <p:pic>
        <p:nvPicPr>
          <p:cNvPr id="1026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l="46429" t="27073" b="43147"/>
          <a:stretch>
            <a:fillRect/>
          </a:stretch>
        </p:blipFill>
        <p:spPr bwMode="auto">
          <a:xfrm>
            <a:off x="2667000" y="2748280"/>
            <a:ext cx="4876800" cy="3576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List </a:t>
            </a:r>
            <a:r>
              <a:rPr lang="en-US" sz="4000" dirty="0" smtClean="0"/>
              <a:t>2 correct </a:t>
            </a:r>
            <a:r>
              <a:rPr lang="en-US" sz="4000" dirty="0" smtClean="0"/>
              <a:t>lab procedures depicted in the illustration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a </a:t>
            </a: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examples:  1. Luke has his microscope on the lab table, 2. Carl is wearing </a:t>
            </a:r>
            <a:r>
              <a:rPr lang="en-US" dirty="0" smtClean="0"/>
              <a:t>goggles.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What should Bob do after the accident?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it to his teacher, go to the nurse.</a:t>
            </a:r>
            <a:endParaRPr lang="en-US" dirty="0"/>
          </a:p>
        </p:txBody>
      </p:sp>
      <p:pic>
        <p:nvPicPr>
          <p:cNvPr id="8194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t="50085" r="50000"/>
          <a:stretch>
            <a:fillRect/>
          </a:stretch>
        </p:blipFill>
        <p:spPr bwMode="auto">
          <a:xfrm>
            <a:off x="3657600" y="2144826"/>
            <a:ext cx="3276600" cy="431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What should Sue have done to avoid an accident?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should have tied her hair back!</a:t>
            </a:r>
            <a:endParaRPr lang="en-US" dirty="0"/>
          </a:p>
        </p:txBody>
      </p:sp>
      <p:pic>
        <p:nvPicPr>
          <p:cNvPr id="7170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r="60714" b="71574"/>
          <a:stretch>
            <a:fillRect/>
          </a:stretch>
        </p:blipFill>
        <p:spPr bwMode="auto">
          <a:xfrm>
            <a:off x="2133600" y="2310245"/>
            <a:ext cx="3886200" cy="3709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5. Compare Luke and Duke’s lab techniques.  Who is following the rules?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3517392" cy="4648200"/>
          </a:xfrm>
        </p:spPr>
        <p:txBody>
          <a:bodyPr/>
          <a:lstStyle/>
          <a:p>
            <a:r>
              <a:rPr lang="en-US" dirty="0" smtClean="0"/>
              <a:t>Luke has his microscope on the lab table while Duke is holding his up near a window.  Luke is following the rules.</a:t>
            </a:r>
            <a:endParaRPr lang="en-US" dirty="0"/>
          </a:p>
        </p:txBody>
      </p:sp>
      <p:pic>
        <p:nvPicPr>
          <p:cNvPr id="6146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l="67857" b="45854"/>
          <a:stretch>
            <a:fillRect/>
          </a:stretch>
        </p:blipFill>
        <p:spPr bwMode="auto">
          <a:xfrm>
            <a:off x="5181600" y="1447800"/>
            <a:ext cx="3657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6. What are three things shown in the lab that should not be there?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Betty’s mirror.</a:t>
            </a:r>
          </a:p>
          <a:p>
            <a:r>
              <a:rPr lang="en-US" dirty="0" smtClean="0"/>
              <a:t>2. Chips</a:t>
            </a:r>
          </a:p>
          <a:p>
            <a:r>
              <a:rPr lang="en-US" dirty="0" smtClean="0"/>
              <a:t>3. A can of soda.</a:t>
            </a:r>
            <a:endParaRPr lang="en-US" dirty="0"/>
          </a:p>
        </p:txBody>
      </p:sp>
      <p:pic>
        <p:nvPicPr>
          <p:cNvPr id="5122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t="25719" r="33929" b="10660"/>
          <a:stretch>
            <a:fillRect/>
          </a:stretch>
        </p:blipFill>
        <p:spPr bwMode="auto">
          <a:xfrm>
            <a:off x="5105400" y="1499286"/>
            <a:ext cx="4038600" cy="5130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7. Compare Joe and Carl’s lab techniques.  Who is doing it the correct way?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/>
          <a:lstStyle/>
          <a:p>
            <a:r>
              <a:rPr lang="en-US" dirty="0" smtClean="0"/>
              <a:t>Joe is drinking chemicals directly out of the container and not wearing goggles.  Carl is wearing clothing protection and goggles; he is using the chemicals, but not drinking them.  Carl is doing it the correct way.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8. What will happen to Ray and Tim when the teacher catches them?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will be in trouble and will not be able to participate in lab.</a:t>
            </a:r>
            <a:endParaRPr lang="en-US" dirty="0"/>
          </a:p>
        </p:txBody>
      </p:sp>
      <p:pic>
        <p:nvPicPr>
          <p:cNvPr id="3074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t="23012" r="30358" b="40440"/>
          <a:stretch>
            <a:fillRect/>
          </a:stretch>
        </p:blipFill>
        <p:spPr bwMode="auto">
          <a:xfrm>
            <a:off x="1676400" y="2631831"/>
            <a:ext cx="5334000" cy="3692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9. List </a:t>
            </a:r>
            <a:r>
              <a:rPr lang="en-US" sz="2800" dirty="0" smtClean="0"/>
              <a:t>two </a:t>
            </a:r>
            <a:r>
              <a:rPr lang="en-US" sz="2800" dirty="0" smtClean="0"/>
              <a:t>items in the illustration that are there for the safety of the students in the lab.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Fire extinguisher</a:t>
            </a:r>
          </a:p>
          <a:p>
            <a:r>
              <a:rPr lang="en-US" dirty="0" smtClean="0"/>
              <a:t>2. First aid </a:t>
            </a:r>
            <a:r>
              <a:rPr lang="en-US" dirty="0" smtClean="0"/>
              <a:t>kit</a:t>
            </a:r>
            <a:endParaRPr lang="en-US" dirty="0" smtClean="0"/>
          </a:p>
        </p:txBody>
      </p:sp>
      <p:pic>
        <p:nvPicPr>
          <p:cNvPr id="2050" name="Picture 2" descr="http://www.biologyjunction.com/images/safety.gif"/>
          <p:cNvPicPr>
            <a:picLocks noChangeAspect="1" noChangeArrowheads="1"/>
          </p:cNvPicPr>
          <p:nvPr/>
        </p:nvPicPr>
        <p:blipFill>
          <a:blip r:embed="rId2" cstate="print"/>
          <a:srcRect l="53571" b="75635"/>
          <a:stretch>
            <a:fillRect/>
          </a:stretch>
        </p:blipFill>
        <p:spPr bwMode="auto">
          <a:xfrm>
            <a:off x="4766733" y="3733800"/>
            <a:ext cx="4072467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333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Comic Sans MS</vt:lpstr>
      <vt:lpstr>Verdana</vt:lpstr>
      <vt:lpstr>Wingdings 2</vt:lpstr>
      <vt:lpstr>Solstice</vt:lpstr>
      <vt:lpstr>1. List 2 unsafe activities shown in the illustration and explain why each is unsafe.</vt:lpstr>
      <vt:lpstr>2. List 2 correct lab procedures depicted in the illustration.</vt:lpstr>
      <vt:lpstr>3. What should Bob do after the accident?</vt:lpstr>
      <vt:lpstr>4. What should Sue have done to avoid an accident?</vt:lpstr>
      <vt:lpstr>5. Compare Luke and Duke’s lab techniques.  Who is following the rules?</vt:lpstr>
      <vt:lpstr>6. What are three things shown in the lab that should not be there?</vt:lpstr>
      <vt:lpstr>7. Compare Joe and Carl’s lab techniques.  Who is doing it the correct way?</vt:lpstr>
      <vt:lpstr>8. What will happen to Ray and Tim when the teacher catches them?</vt:lpstr>
      <vt:lpstr>9. List two items in the illustration that are there for the safety of the students in the lab.</vt:lpstr>
      <vt:lpstr>10. What is Betty doing wrong?</vt:lpstr>
    </vt:vector>
  </TitlesOfParts>
  <Company>Nutley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Worksheet Answers</dc:title>
  <dc:creator>mcarlin</dc:creator>
  <cp:lastModifiedBy>Laquincia Brown</cp:lastModifiedBy>
  <cp:revision>7</cp:revision>
  <dcterms:created xsi:type="dcterms:W3CDTF">2012-09-09T18:03:31Z</dcterms:created>
  <dcterms:modified xsi:type="dcterms:W3CDTF">2017-08-01T21:33:01Z</dcterms:modified>
</cp:coreProperties>
</file>