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84" r:id="rId4"/>
    <p:sldId id="293" r:id="rId5"/>
    <p:sldId id="285" r:id="rId6"/>
    <p:sldId id="286" r:id="rId7"/>
    <p:sldId id="292" r:id="rId8"/>
    <p:sldId id="287" r:id="rId9"/>
    <p:sldId id="294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FFCC99"/>
    <a:srgbClr val="00B050"/>
    <a:srgbClr val="AE5DFF"/>
    <a:srgbClr val="9933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79FC8-F3C6-4EF7-B16A-89449CC20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66D1-E702-4B0B-8524-45F05A7A4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DD7E-AA03-49EC-AAA0-80237A2B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C0E4-AED6-4EDA-9F74-10FF178D1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6D818F-CDA4-436A-8360-9A663A40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0133F-9366-4C75-A41D-E0AF8423F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5F49D9-D21D-4F46-9656-AF224148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A8892-8277-4D76-A27F-786779AD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8BE14-A06E-4E96-82E9-BD128D439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623E8-8595-41D1-8B6E-B95673A46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A0B1C3-8FE9-42B6-A4A1-39E9918C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BC62-9E86-48C8-81DC-046940B1F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0963B-AEDF-4408-BB4D-C09015B6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403D2-F870-48CE-80B9-2310C4D08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6AA58-1DCD-4ACC-8732-44FFD2FBB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AA8EB-A5A3-4EC6-BEB9-1EB881FAE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31821-1C91-4AC4-A5E7-DDE7BC46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0C2B5-656F-476B-B77D-E67B4EEEB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1F5ED-5D7F-4651-9941-483895C4F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F102AF-E96E-449E-AFF9-150C8576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42F73-44BC-4CB3-9D96-E8181F124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98C58B-E7E0-4146-A162-E47BAA354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CE02-26C2-442D-8D1E-89A35EE89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21139C-E6D4-4FD4-AFD4-15ACF37C4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AD5B0-13D1-4D0D-80ED-2AF0A28DC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9F52ED-64FF-41C9-B113-41135140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5B5E7-8A46-47BC-AF00-61C99245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D2D8D-925E-4376-A107-96759F56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81B2-AB9B-46BF-A87B-6EE54505C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7E6D-79AB-4A29-8387-6EB31579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365A-7D79-43DC-B756-55EAF39B0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48856-E099-420F-A87F-3F3BFD0DB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4835-00B5-4AC5-84E0-E7832D1F4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CF65-EA83-46FC-8259-84490B39B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E0CF620-6A22-47E4-A373-7EAD13D08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latin typeface="+mn-lt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latin typeface="+mn-lt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latin typeface="+mn-lt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latin typeface="+mn-lt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latin typeface="+mn-lt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6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2667000"/>
            <a:ext cx="807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Look at each picture and decide if it is an example or chemical weathering or mechanical weathering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9906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9905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12435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81600" y="8382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717932" y="849217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3048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Use white board: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And write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39624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C00"/>
                </a:solidFill>
              </a:rPr>
              <a:t>Ch</a:t>
            </a:r>
            <a:endParaRPr lang="en-US" sz="2000" b="1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1634" y="4125817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Chemical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61409" y="5018183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C00"/>
                </a:solidFill>
              </a:rPr>
              <a:t>M</a:t>
            </a:r>
            <a:endParaRPr lang="en-US" sz="2000" b="1" dirty="0">
              <a:solidFill>
                <a:srgbClr val="FF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181600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Mechanical</a:t>
            </a:r>
            <a:endParaRPr lang="en-US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95400" y="5257800"/>
            <a:ext cx="6705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Both chemical and mechanical: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Tree roots, water, acid, everything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181600" y="1524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5400" y="5257800"/>
            <a:ext cx="670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The metal is </a:t>
            </a:r>
            <a:r>
              <a:rPr lang="en-US" sz="2800" b="1" u="sng" dirty="0" smtClean="0">
                <a:solidFill>
                  <a:srgbClr val="FFC000"/>
                </a:solidFill>
                <a:latin typeface="Comic Sans MS" pitchFamily="66" charset="0"/>
              </a:rPr>
              <a:t>rusting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 (changing)</a:t>
            </a:r>
            <a:endParaRPr lang="en-US" sz="28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0238"/>
            <a:ext cx="55626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828800" y="1600200"/>
            <a:ext cx="5173472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26798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Ice Wedging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81600" y="1524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5267980"/>
            <a:ext cx="8077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The rocks have </a:t>
            </a:r>
            <a:r>
              <a:rPr lang="en-US" sz="2800" b="1" u="sng" dirty="0" smtClean="0">
                <a:solidFill>
                  <a:srgbClr val="FFC000"/>
                </a:solidFill>
                <a:latin typeface="Comic Sans MS" pitchFamily="66" charset="0"/>
              </a:rPr>
              <a:t>changed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 to 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Stalagmites and Stalactites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9529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09800" y="1981200"/>
            <a:ext cx="1981200" cy="369332"/>
          </a:xfrm>
          <a:prstGeom prst="rect">
            <a:avLst/>
          </a:prstGeom>
          <a:solidFill>
            <a:srgbClr val="FFFF66">
              <a:alpha val="1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Stalactites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1981200" cy="369332"/>
          </a:xfrm>
          <a:prstGeom prst="rect">
            <a:avLst/>
          </a:prstGeom>
          <a:solidFill>
            <a:srgbClr val="FFFF66">
              <a:alpha val="1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Stalagmites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526798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Ice Wedging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81600" y="1524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752600"/>
            <a:ext cx="5867400" cy="317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5400" y="5257800"/>
            <a:ext cx="6705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The iron in the soil is </a:t>
            </a:r>
            <a:r>
              <a:rPr lang="en-US" sz="2800" b="1" u="sng" dirty="0" smtClean="0">
                <a:solidFill>
                  <a:srgbClr val="FFC000"/>
                </a:solidFill>
                <a:latin typeface="Comic Sans MS" pitchFamily="66" charset="0"/>
              </a:rPr>
              <a:t>rusting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 (changing)</a:t>
            </a:r>
            <a:endParaRPr lang="en-US" sz="28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526798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Tree roots expanding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81600" y="1524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Weatheri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895600" y="17526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5400" y="5257800"/>
            <a:ext cx="670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The iron nails are </a:t>
            </a:r>
            <a:r>
              <a:rPr lang="en-US" sz="2800" b="1" u="sng" dirty="0" smtClean="0">
                <a:solidFill>
                  <a:srgbClr val="FFC000"/>
                </a:solidFill>
                <a:latin typeface="Comic Sans MS" pitchFamily="66" charset="0"/>
              </a:rPr>
              <a:t>rusting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 (changing)</a:t>
            </a:r>
            <a:endParaRPr lang="en-US" sz="28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27813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038600" y="30480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526798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“Dust Bowl”  Wind weathering and erosion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181600" y="152400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33600" y="1752600"/>
            <a:ext cx="5257800" cy="31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95400" y="5257800"/>
            <a:ext cx="6324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“Lichens” growing on the rock and </a:t>
            </a:r>
            <a:r>
              <a:rPr lang="en-US" sz="2800" b="1" u="sng" dirty="0" smtClean="0">
                <a:solidFill>
                  <a:srgbClr val="FFC000"/>
                </a:solidFill>
                <a:latin typeface="Comic Sans MS" pitchFamily="66" charset="0"/>
              </a:rPr>
              <a:t>changing</a:t>
            </a: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 the surface</a:t>
            </a:r>
            <a:endParaRPr lang="en-US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04800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Chemical 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304799"/>
            <a:ext cx="2834640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Mechanical</a:t>
            </a:r>
          </a:p>
          <a:p>
            <a:pPr algn="ctr"/>
            <a:r>
              <a:rPr lang="en-US" sz="2800" b="1" dirty="0" smtClean="0">
                <a:latin typeface="Comic Sans MS" pitchFamily="66" charset="0"/>
              </a:rPr>
              <a:t>Weathering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557784"/>
            <a:ext cx="99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or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85800" y="162498"/>
            <a:ext cx="3048000" cy="1295400"/>
          </a:xfrm>
          <a:prstGeom prst="frame">
            <a:avLst/>
          </a:prstGeom>
          <a:solidFill>
            <a:srgbClr val="FFC000"/>
          </a:solidFill>
          <a:ln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>
                <a:solidFill>
                  <a:srgbClr val="00B050"/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4102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12867141">
            <a:off x="4057936" y="3571847"/>
            <a:ext cx="1268381" cy="118358"/>
          </a:xfrm>
          <a:prstGeom prst="rightArrow">
            <a:avLst/>
          </a:prstGeom>
          <a:solidFill>
            <a:srgbClr val="FFCC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66800" y="3581400"/>
            <a:ext cx="1709577" cy="141395"/>
          </a:xfrm>
          <a:prstGeom prst="rightArrow">
            <a:avLst/>
          </a:prstGeom>
          <a:solidFill>
            <a:srgbClr val="FFCC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362200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  <a:latin typeface="Comic Sans MS" pitchFamily="66" charset="0"/>
              </a:rPr>
              <a:t>Brown area</a:t>
            </a:r>
            <a:endParaRPr lang="en-US" sz="2800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158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Comic Sans MS</vt:lpstr>
      <vt:lpstr>Default Design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Erosion</dc:title>
  <dc:creator>ACSB</dc:creator>
  <cp:lastModifiedBy>Laquincia Brown</cp:lastModifiedBy>
  <cp:revision>59</cp:revision>
  <dcterms:created xsi:type="dcterms:W3CDTF">2006-03-17T20:21:52Z</dcterms:created>
  <dcterms:modified xsi:type="dcterms:W3CDTF">2018-02-03T01:35:29Z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