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6" autoAdjust="0"/>
    <p:restoredTop sz="94660"/>
  </p:normalViewPr>
  <p:slideViewPr>
    <p:cSldViewPr snapToGrid="0">
      <p:cViewPr varScale="1">
        <p:scale>
          <a:sx n="62" d="100"/>
          <a:sy n="62" d="100"/>
        </p:scale>
        <p:origin x="6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C0D12-750F-4D05-AEBC-CE9E9EECA096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BCC5BE-94AD-4185-A4A2-3727A983E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62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docid=ZlKDvE4zYE_KkM&amp;tbnid=8VYYGAc9RzaoRM:&amp;ved=0CAYQjB0&amp;url=http://aroundtheworld365.blogspot.com/2008/04/egypt.html&amp;ei=4MkgVOOEPIWg8gGz3YHYBg&amp;bvm=bv.75775273,d.b2U&amp;psig=AFQjCNF-zgyHLeFiRrlMMmSoFZKIAUZhRw&amp;ust=1411516786305417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ri.search.yahoo.com/_ylt=AwrB8pzGMyJU2XsA_c6jzbkF;_ylu=X3oDMTBtdXBkbHJyBHNlYwNmcC1hdHRyaWIEc2xrA3J1cmw-/RV=2/RE=1411556422/RO=11/RU=http:/backreaction.blogspot.com/2008/02/potholes.html/RK=0/RS=8I.EPqz8YtHXwdJQ_eWExwzHztg-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D8EF7-9A3B-4AED-BD4C-CF2C59FBE68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132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7FFE4-144B-4AB1-B9DD-2C56CFD128A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93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aroundtheworld365.blogspot.com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DC452-7203-4F67-ACF2-F3B05325A2F7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602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http://www.phenomenalplace.com/2011/04/great-pyramid-of-giza.html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D8EF7-9A3B-4AED-BD4C-CF2C59FBE681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11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http://www.phenomenalplace.com/2011/04/great-pyramid-of-giza.html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D8EF7-9A3B-4AED-BD4C-CF2C59FBE68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646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Landslide</a:t>
            </a:r>
            <a:r>
              <a:rPr lang="en-US" baseline="0" dirty="0" smtClean="0"/>
              <a:t> in Brazil Jan. 2011</a:t>
            </a:r>
          </a:p>
          <a:p>
            <a:r>
              <a:rPr lang="en-US" dirty="0" smtClean="0"/>
              <a:t>http://www.cbc.ca/news/canada/british-columbia/story/2008/07/30/bc-highway-rockslide-whistler.html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7FFE4-144B-4AB1-B9DD-2C56CFD128A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693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D8EF7-9A3B-4AED-BD4C-CF2C59FBE68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77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backreaction.blogspot.com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7FFE4-144B-4AB1-B9DD-2C56CFD128A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91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http://www.city-data.com/forum/houston/1144104-root-barrier-totally-diy-project-report.html</a:t>
            </a:r>
          </a:p>
          <a:p>
            <a:r>
              <a:rPr lang="en-US" dirty="0" smtClean="0"/>
              <a:t>http://www.extension.org/pages/61636/problems-with-parking-park-strips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7FFE4-144B-4AB1-B9DD-2C56CFD128A7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810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http://www.ehow.com/info_7934416_moth-balls-gopher-repellent.html</a:t>
            </a:r>
          </a:p>
          <a:p>
            <a:r>
              <a:rPr lang="en-US" smtClean="0"/>
              <a:t>http://www.dreamstime.com/royalty-free-stock-photography-worker-ants-ant-hill-concept-image11140847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7FFE4-144B-4AB1-B9DD-2C56CFD128A7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83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8179432-A8EF-446B-9D77-8C7D53F8F936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F43B3EC-B819-4906-A727-597ED5BE72B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988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9432-A8EF-446B-9D77-8C7D53F8F936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B3EC-B819-4906-A727-597ED5BE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9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9432-A8EF-446B-9D77-8C7D53F8F936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B3EC-B819-4906-A727-597ED5BE72B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33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9432-A8EF-446B-9D77-8C7D53F8F936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B3EC-B819-4906-A727-597ED5BE72B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065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9432-A8EF-446B-9D77-8C7D53F8F936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B3EC-B819-4906-A727-597ED5BE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67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9432-A8EF-446B-9D77-8C7D53F8F936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B3EC-B819-4906-A727-597ED5BE72B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780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9432-A8EF-446B-9D77-8C7D53F8F936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B3EC-B819-4906-A727-597ED5BE72B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857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9432-A8EF-446B-9D77-8C7D53F8F936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B3EC-B819-4906-A727-597ED5BE72B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488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9432-A8EF-446B-9D77-8C7D53F8F936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B3EC-B819-4906-A727-597ED5BE72B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348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9432-A8EF-446B-9D77-8C7D53F8F936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B3EC-B819-4906-A727-597ED5BE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04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9432-A8EF-446B-9D77-8C7D53F8F936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B3EC-B819-4906-A727-597ED5BE72B7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50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9432-A8EF-446B-9D77-8C7D53F8F936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B3EC-B819-4906-A727-597ED5BE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10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9432-A8EF-446B-9D77-8C7D53F8F936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B3EC-B819-4906-A727-597ED5BE72B7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44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9432-A8EF-446B-9D77-8C7D53F8F936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B3EC-B819-4906-A727-597ED5BE72B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487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9432-A8EF-446B-9D77-8C7D53F8F936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B3EC-B819-4906-A727-597ED5BE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87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9432-A8EF-446B-9D77-8C7D53F8F936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B3EC-B819-4906-A727-597ED5BE72B7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54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9432-A8EF-446B-9D77-8C7D53F8F936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B3EC-B819-4906-A727-597ED5BE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52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8179432-A8EF-446B-9D77-8C7D53F8F936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F43B3EC-B819-4906-A727-597ED5BE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50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mp.com/rockslide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eolsoc.org.uk/ks3/gsl/education/resources/rockcycle/page4268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com/url?sa=i&amp;rct=j&amp;q=&amp;esrc=s&amp;frm=1&amp;source=images&amp;cd=&amp;cad=rja&amp;docid=EY68c6ZcnJGWMM&amp;tbnid=qAPuBqqj6XsE3M:&amp;ved=0CAUQjRw&amp;url=http://www.glogster.com/yesenialu/yesenia-lucero/g-6mg8se6543gu07leis207a0&amp;ei=VIZkUtCANoGC9QTr54Bw&amp;psig=AFQjCNFMHFfUiYtkYHgDThTYLdh_m70Jow&amp;ust=1382406005454007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UdYrzKQbkwFMAM&amp;tbnid=oWPDaBfqX_ErEM:&amp;ved=0CAUQjRw&amp;url=http://blogs.yis.ac.jp/15manjit/page/2/&amp;ei=XlpfUsSBC4K68wTfm4GYDg&amp;bvm=bv.54176721,d.eWU&amp;psig=AFQjCNGRE8Cp2KrJPwyN_wSFbD9lBzeyfQ&amp;ust=1382067100661668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yk3yqPSi_nw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Mechanical / </a:t>
            </a:r>
            <a:r>
              <a:rPr lang="en-US" smtClean="0"/>
              <a:t>Physical Weathering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7" y="3386664"/>
            <a:ext cx="6815669" cy="132080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47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-1524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The Great Sphinx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b="6671"/>
          <a:stretch/>
        </p:blipFill>
        <p:spPr bwMode="auto">
          <a:xfrm>
            <a:off x="2013858" y="1190500"/>
            <a:ext cx="8350124" cy="551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40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841" y="1425034"/>
            <a:ext cx="8171270" cy="517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0202" y="6324601"/>
            <a:ext cx="89067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http://www.cbc.ca/news/canada/british-columbia/story/2008/07/30/bc-highway-rockslide-whistler.html</a:t>
            </a:r>
          </a:p>
        </p:txBody>
      </p:sp>
      <p:sp>
        <p:nvSpPr>
          <p:cNvPr id="3" name="Rectangle 2"/>
          <p:cNvSpPr/>
          <p:nvPr/>
        </p:nvSpPr>
        <p:spPr>
          <a:xfrm>
            <a:off x="1560576" y="685800"/>
            <a:ext cx="9067800" cy="707886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agent of weathering caused this? </a:t>
            </a:r>
          </a:p>
        </p:txBody>
      </p:sp>
    </p:spTree>
    <p:extLst>
      <p:ext uri="{BB962C8B-B14F-4D97-AF65-F5344CB8AC3E}">
        <p14:creationId xmlns:p14="http://schemas.microsoft.com/office/powerpoint/2010/main" val="312508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6800" y="336261"/>
            <a:ext cx="4953000" cy="1143000"/>
          </a:xfrm>
        </p:spPr>
        <p:txBody>
          <a:bodyPr>
            <a:noAutofit/>
          </a:bodyPr>
          <a:lstStyle/>
          <a:p>
            <a:r>
              <a:rPr lang="en-US" sz="8000" dirty="0">
                <a:latin typeface="Baskerville Old Face" pitchFamily="18" charset="0"/>
              </a:rPr>
              <a:t>GRAVITY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18678"/>
            <a:ext cx="4468536" cy="653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1589314" y="1470826"/>
            <a:ext cx="5725886" cy="43745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95400" y="5464387"/>
            <a:ext cx="1524000" cy="762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24200" y="2134612"/>
            <a:ext cx="3581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Rocks are pulled down and grind against each other during a rock slide, creating smaller and smaller rock fragments.  Anytime one rock hits another rock, abrasion takes place.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0" y="61143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http://www.wimp.com/rockslide/</a:t>
            </a:r>
            <a:endParaRPr lang="en-US" dirty="0"/>
          </a:p>
          <a:p>
            <a:r>
              <a:rPr lang="en-US" dirty="0"/>
              <a:t>Rock slide video</a:t>
            </a:r>
          </a:p>
        </p:txBody>
      </p:sp>
    </p:spTree>
    <p:extLst>
      <p:ext uri="{BB962C8B-B14F-4D97-AF65-F5344CB8AC3E}">
        <p14:creationId xmlns:p14="http://schemas.microsoft.com/office/powerpoint/2010/main" val="46381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990601" y="990600"/>
            <a:ext cx="40386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3. Gravity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4438650" y="1036638"/>
            <a:ext cx="6136821" cy="54403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omic Sans MS" pitchFamily="66" charset="0"/>
              </a:rPr>
              <a:t>Rocks are pulled down and grind against each other during a rock slide, creating smaller and smaller rock fragments.  Anytime one rock hits another rock, abrasion takes place.</a:t>
            </a:r>
          </a:p>
          <a:p>
            <a:pPr marL="0" indent="0">
              <a:buNone/>
            </a:pPr>
            <a:endParaRPr lang="en-US" dirty="0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057650" y="209550"/>
            <a:ext cx="0" cy="64008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3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235" y="1129563"/>
            <a:ext cx="8551565" cy="5154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59235" y="3383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agent of weathering caused this?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30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Frost Wedging/ Ice Wedging</a:t>
            </a:r>
          </a:p>
        </p:txBody>
      </p:sp>
      <p:pic>
        <p:nvPicPr>
          <p:cNvPr id="27651" name="Picture 5" descr="Columns6PA1224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5" y="2057400"/>
            <a:ext cx="3260252" cy="434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9" descr="image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57400"/>
            <a:ext cx="34290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81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42407" y="653828"/>
            <a:ext cx="9601200" cy="1303337"/>
          </a:xfrm>
        </p:spPr>
        <p:txBody>
          <a:bodyPr>
            <a:noAutofit/>
          </a:bodyPr>
          <a:lstStyle/>
          <a:p>
            <a:r>
              <a:rPr lang="en-US" sz="7200" dirty="0">
                <a:latin typeface="Baskerville Old Face" pitchFamily="18" charset="0"/>
              </a:rPr>
              <a:t>ICE</a:t>
            </a:r>
          </a:p>
        </p:txBody>
      </p:sp>
      <p:pic>
        <p:nvPicPr>
          <p:cNvPr id="2050" name="Picture 2" descr="http://weathering.wikispaces.com/file/view/frost_wedging_2.jpg/30505626/frost_wedging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1371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6008916" y="1085850"/>
            <a:ext cx="5959928" cy="53304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843007" y="1826360"/>
            <a:ext cx="695349" cy="500692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853077" y="1859286"/>
            <a:ext cx="46850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Water seeps into cracks during warm weather. 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When the temperature drops,  the water freezes  and expands, causing the ice to push against the sides of the crack.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This causes the crack in the rock to widen.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These 3 steps repeat until the rock is broken apart.</a:t>
            </a:r>
          </a:p>
        </p:txBody>
      </p:sp>
    </p:spTree>
    <p:extLst>
      <p:ext uri="{BB962C8B-B14F-4D97-AF65-F5344CB8AC3E}">
        <p14:creationId xmlns:p14="http://schemas.microsoft.com/office/powerpoint/2010/main" val="290379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1352550" y="865188"/>
            <a:ext cx="40386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3. 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5010150" y="628650"/>
            <a:ext cx="6519863" cy="5753100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omic Sans MS" pitchFamily="66" charset="0"/>
              </a:rPr>
              <a:t>Water seeps into cracks during warm weather.  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omic Sans MS" pitchFamily="66" charset="0"/>
              </a:rPr>
              <a:t>When the temperature drops,  the water freezes  and expands, causing the ice to push against the sides of the crack.  </a:t>
            </a:r>
            <a:endParaRPr lang="en-US" sz="32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>
              <a:buFont typeface="Arial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Comic Sans MS" pitchFamily="66" charset="0"/>
              </a:rPr>
              <a:t>This </a:t>
            </a:r>
            <a:r>
              <a:rPr lang="en-US" sz="3200" dirty="0">
                <a:solidFill>
                  <a:prstClr val="black"/>
                </a:solidFill>
                <a:latin typeface="Comic Sans MS" pitchFamily="66" charset="0"/>
              </a:rPr>
              <a:t>causes the crack in the rock to widen</a:t>
            </a:r>
            <a:r>
              <a:rPr lang="en-US" sz="3200" dirty="0" smtClean="0">
                <a:solidFill>
                  <a:prstClr val="black"/>
                </a:solidFill>
                <a:latin typeface="Comic Sans MS" pitchFamily="66" charset="0"/>
              </a:rPr>
              <a:t>.</a:t>
            </a:r>
          </a:p>
          <a:p>
            <a:pPr>
              <a:buFont typeface="Arial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Comic Sans MS" pitchFamily="66" charset="0"/>
              </a:rPr>
              <a:t>These 3 steps repeat until the rock is broken apart.</a:t>
            </a:r>
            <a:endParaRPr lang="en-US" sz="3200" dirty="0">
              <a:solidFill>
                <a:prstClr val="black"/>
              </a:solidFill>
              <a:latin typeface="Comic Sans MS" pitchFamily="66" charset="0"/>
            </a:endParaRPr>
          </a:p>
          <a:p>
            <a:endParaRPr lang="en-US" dirty="0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400550" y="457200"/>
            <a:ext cx="0" cy="64008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16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sz="8000" b="1"/>
              <a:t>Animations</a:t>
            </a:r>
            <a:endParaRPr lang="en-US" sz="8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1828800"/>
            <a:ext cx="8534400" cy="4419600"/>
          </a:xfrm>
        </p:spPr>
        <p:txBody>
          <a:bodyPr>
            <a:normAutofit fontScale="92500" lnSpcReduction="10000"/>
          </a:bodyPr>
          <a:lstStyle/>
          <a:p>
            <a:r>
              <a:rPr lang="en-US" sz="4800" dirty="0"/>
              <a:t>A great animation about freeze-thaw weathering.</a:t>
            </a:r>
          </a:p>
          <a:p>
            <a:r>
              <a:rPr lang="en-US" sz="4800" u="sng" dirty="0">
                <a:hlinkClick r:id="rId2"/>
              </a:rPr>
              <a:t>http://www.geolsoc.org.uk/ks3/gsl/education/resources/rockcycle/page4268.html</a:t>
            </a:r>
            <a:endParaRPr lang="en-US" sz="4800" dirty="0"/>
          </a:p>
          <a:p>
            <a:r>
              <a:rPr lang="en-US" sz="48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9464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Frost Wedging aka Ice Wedging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86" y="2285999"/>
            <a:ext cx="7764501" cy="394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7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1085" y="615043"/>
            <a:ext cx="8991600" cy="1706562"/>
          </a:xfrm>
        </p:spPr>
        <p:txBody>
          <a:bodyPr>
            <a:noAutofit/>
          </a:bodyPr>
          <a:lstStyle/>
          <a:p>
            <a:r>
              <a:rPr lang="en-US" sz="4000" b="1" dirty="0"/>
              <a:t>How did the pebbles get this way? Why are they not sharp? What agent of weathering caused this?</a:t>
            </a:r>
          </a:p>
        </p:txBody>
      </p:sp>
      <p:pic>
        <p:nvPicPr>
          <p:cNvPr id="3" name="Picture 2" descr="http://3219a2.medialib.glogster.com/media/e3/e3479ceb9696c435ab5f698a4248afdd91be1cc83857791e6a251751521fef97/abrasion-jpg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21605"/>
            <a:ext cx="6085114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301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Frost Wedging aka Ice Wedging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543" y="2044748"/>
            <a:ext cx="7532914" cy="439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19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"/>
            <a:ext cx="9982200" cy="1470025"/>
          </a:xfrm>
        </p:spPr>
        <p:txBody>
          <a:bodyPr/>
          <a:lstStyle/>
          <a:p>
            <a:r>
              <a:rPr lang="en-US" dirty="0" smtClean="0"/>
              <a:t>National Geographic Photos</a:t>
            </a:r>
            <a:endParaRPr lang="en-US" dirty="0"/>
          </a:p>
        </p:txBody>
      </p:sp>
      <p:pic>
        <p:nvPicPr>
          <p:cNvPr id="46082" name="Picture 2" descr="https://lh4.googleusercontent.com/Fh-COO4vPJSaYBdAav-pDHN-a5QBrQGF3H69QB4sNx1ILk_so4WhQlBhuwvtESiSPewo3mKx0ooECArcX8ejA3u9XHXrIFXQMN0hpa02k-wakXKwVO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4995" y="1470026"/>
            <a:ext cx="8670473" cy="5143499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343150" y="5470525"/>
            <a:ext cx="8229600" cy="1143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Frost Wedging aka Ice Wedging</a:t>
            </a:r>
          </a:p>
        </p:txBody>
      </p:sp>
    </p:spTree>
    <p:extLst>
      <p:ext uri="{BB962C8B-B14F-4D97-AF65-F5344CB8AC3E}">
        <p14:creationId xmlns:p14="http://schemas.microsoft.com/office/powerpoint/2010/main" val="8254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881743" y="680357"/>
            <a:ext cx="9688286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Potholes- caused by ice wedging and temperature change.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358" y="1975757"/>
            <a:ext cx="7489371" cy="436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85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46416" y="503161"/>
            <a:ext cx="9601196" cy="1303867"/>
          </a:xfrm>
        </p:spPr>
        <p:txBody>
          <a:bodyPr/>
          <a:lstStyle/>
          <a:p>
            <a:pPr eaLnBrk="1" hangingPunct="1"/>
            <a:r>
              <a:rPr lang="en-US" dirty="0" smtClean="0"/>
              <a:t>Frost Heaving</a:t>
            </a:r>
          </a:p>
        </p:txBody>
      </p:sp>
      <p:pic>
        <p:nvPicPr>
          <p:cNvPr id="28675" name="Picture 7" descr="Image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07028"/>
            <a:ext cx="5921829" cy="444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40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What agent of weathering caused this?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019298"/>
            <a:ext cx="9144000" cy="456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6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33400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7" y="1752601"/>
            <a:ext cx="426720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514" y="3744686"/>
            <a:ext cx="42862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05600" y="0"/>
            <a:ext cx="381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prstClr val="black"/>
                </a:solidFill>
              </a:rPr>
              <a:t>Plants</a:t>
            </a:r>
          </a:p>
        </p:txBody>
      </p:sp>
    </p:spTree>
    <p:extLst>
      <p:ext uri="{BB962C8B-B14F-4D97-AF65-F5344CB8AC3E}">
        <p14:creationId xmlns:p14="http://schemas.microsoft.com/office/powerpoint/2010/main" val="2765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82663"/>
            <a:ext cx="6335486" cy="1303337"/>
          </a:xfrm>
        </p:spPr>
        <p:txBody>
          <a:bodyPr>
            <a:noAutofit/>
          </a:bodyPr>
          <a:lstStyle/>
          <a:p>
            <a:r>
              <a:rPr lang="en-US" sz="8000" dirty="0" smtClean="0">
                <a:latin typeface="Baskerville Old Face" pitchFamily="18" charset="0"/>
              </a:rPr>
              <a:t>PLANTS</a:t>
            </a:r>
            <a:endParaRPr lang="en-US" sz="8000" dirty="0">
              <a:latin typeface="Baskerville Old Face" pitchFamily="18" charset="0"/>
            </a:endParaRPr>
          </a:p>
        </p:txBody>
      </p:sp>
      <p:pic>
        <p:nvPicPr>
          <p:cNvPr id="6146" name="Picture 2" descr="http://s3.amazonaws.com/readers/2010/10/02/roots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2155371"/>
            <a:ext cx="357187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5714999" y="982663"/>
            <a:ext cx="5267325" cy="4960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95356" y="1634331"/>
            <a:ext cx="427264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Roots grow into cracks in the rocks. As the roots grow, they press on the sides of the crack, making it wider, until the rock breaks apart. </a:t>
            </a:r>
          </a:p>
          <a:p>
            <a:endParaRPr lang="en-US" sz="3000" dirty="0" smtClean="0"/>
          </a:p>
          <a:p>
            <a:r>
              <a:rPr lang="en-US" sz="3000" dirty="0" smtClean="0"/>
              <a:t>Ex. Tree roots breaking up sidewalk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08417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1371600" y="1023257"/>
            <a:ext cx="40386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5. Plants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6515100" y="785019"/>
            <a:ext cx="4191000" cy="5440362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Roots grow into cracks in the rocks. As the roots grow, they press on the sides of the crack, making it wider, until the rock breaks apart. </a:t>
            </a:r>
          </a:p>
          <a:p>
            <a:r>
              <a:rPr lang="en-US" sz="3600" dirty="0"/>
              <a:t>Ex. Tree roots breaking up sidewalk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0" y="304800"/>
            <a:ext cx="0" cy="64008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31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2050" y="582025"/>
            <a:ext cx="10325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</a:rPr>
              <a:t>What is causing the changes in Earth’s surface that you are seeing in these pictures?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464"/>
            <a:ext cx="4572000" cy="304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957" y="1905464"/>
            <a:ext cx="2838450" cy="378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381500"/>
            <a:ext cx="38100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09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08304" y="754161"/>
            <a:ext cx="9601200" cy="1303337"/>
          </a:xfrm>
        </p:spPr>
        <p:txBody>
          <a:bodyPr>
            <a:noAutofit/>
          </a:bodyPr>
          <a:lstStyle/>
          <a:p>
            <a:pPr algn="l"/>
            <a:r>
              <a:rPr lang="en-US" sz="8800" dirty="0">
                <a:latin typeface="Baskerville Old Face" pitchFamily="18" charset="0"/>
              </a:rPr>
              <a:t>Animals</a:t>
            </a:r>
          </a:p>
        </p:txBody>
      </p:sp>
      <p:pic>
        <p:nvPicPr>
          <p:cNvPr id="7170" name="Picture 2" descr="http://www.quia.com/files/quia/users/webemedina/biologicalWeathering-Anima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808" y="2808514"/>
            <a:ext cx="2895601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5486400" y="1143000"/>
            <a:ext cx="5649686" cy="5105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4407410" y="2057400"/>
            <a:ext cx="1078990" cy="11811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931407" y="2057400"/>
            <a:ext cx="468216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Burrowing animals break up and loosen sediment,  pushing it to the surface. This exposes it to other forces of weathering.</a:t>
            </a:r>
          </a:p>
          <a:p>
            <a:endParaRPr lang="en-US" sz="2800" dirty="0"/>
          </a:p>
          <a:p>
            <a:r>
              <a:rPr lang="en-US" sz="2800" dirty="0"/>
              <a:t>Ex. Rabbits, worms, ants, coyotes, &amp; mice, prairie dogs, insects, gophers</a:t>
            </a:r>
          </a:p>
        </p:txBody>
      </p:sp>
    </p:spTree>
    <p:extLst>
      <p:ext uri="{BB962C8B-B14F-4D97-AF65-F5344CB8AC3E}">
        <p14:creationId xmlns:p14="http://schemas.microsoft.com/office/powerpoint/2010/main" val="333504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82663"/>
            <a:ext cx="9601200" cy="1303337"/>
          </a:xfrm>
        </p:spPr>
        <p:txBody>
          <a:bodyPr>
            <a:noAutofit/>
          </a:bodyPr>
          <a:lstStyle/>
          <a:p>
            <a:r>
              <a:rPr lang="en-US" sz="7200" dirty="0">
                <a:latin typeface="Baskerville Old Face" pitchFamily="18" charset="0"/>
              </a:rPr>
              <a:t>Flowing Water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105" y="2162220"/>
            <a:ext cx="3124201" cy="2985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6550753" y="1962150"/>
            <a:ext cx="5034094" cy="44255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0259" y="2827176"/>
            <a:ext cx="3886200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prstClr val="black"/>
                </a:solidFill>
                <a:latin typeface="Comic Sans MS" pitchFamily="66" charset="0"/>
              </a:rPr>
              <a:t>As rocks and pebbles roll along the bottom of flowing water, they bump and scrape against each other (abrasion), causing these rocks to become rounded and smooth.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723699" y="2162220"/>
            <a:ext cx="1037167" cy="110326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1" y="5266899"/>
            <a:ext cx="4627265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5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1240632" y="1072243"/>
            <a:ext cx="40386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6. Animals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5010150" y="538843"/>
            <a:ext cx="5989865" cy="5440363"/>
          </a:xfrm>
        </p:spPr>
        <p:txBody>
          <a:bodyPr>
            <a:noAutofit/>
          </a:bodyPr>
          <a:lstStyle/>
          <a:p>
            <a:r>
              <a:rPr lang="en-US" sz="3600" dirty="0"/>
              <a:t>Burrowing animals break up and loosen sediment,  pushing it to the surface. This exposes it to other forces of weathering.</a:t>
            </a:r>
          </a:p>
          <a:p>
            <a:r>
              <a:rPr lang="en-US" sz="3600" dirty="0"/>
              <a:t>Ex. Rabbits, worms, ants, coyotes, &amp; mice, prairie dogs, insects, gophers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438650" y="157843"/>
            <a:ext cx="0" cy="64008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41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1387929" y="1088571"/>
            <a:ext cx="40386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2. Water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5426529" y="919843"/>
            <a:ext cx="5529943" cy="54403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As rocks and pebbles roll along the bottom of flowing water, they bump and scrape against each other (abrasion), causing these rocks to become rounded and smooth.</a:t>
            </a:r>
          </a:p>
          <a:p>
            <a:endParaRPr lang="en-US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114800" y="457200"/>
            <a:ext cx="0" cy="64008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21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hoto: Rock formation overlooking the Grand Cany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155" y="762913"/>
            <a:ext cx="7336971" cy="5502728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8147958" y="513456"/>
            <a:ext cx="3608614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agent of mechanical weathering created these following pictures in the desert?</a:t>
            </a:r>
          </a:p>
        </p:txBody>
      </p:sp>
    </p:spTree>
    <p:extLst>
      <p:ext uri="{BB962C8B-B14F-4D97-AF65-F5344CB8AC3E}">
        <p14:creationId xmlns:p14="http://schemas.microsoft.com/office/powerpoint/2010/main" val="197420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45128" y="457732"/>
            <a:ext cx="9601200" cy="1303337"/>
          </a:xfrm>
        </p:spPr>
        <p:txBody>
          <a:bodyPr>
            <a:noAutofit/>
          </a:bodyPr>
          <a:lstStyle/>
          <a:p>
            <a:r>
              <a:rPr lang="en-US" sz="7200" dirty="0">
                <a:latin typeface="Baskerville Old Face" pitchFamily="18" charset="0"/>
              </a:rPr>
              <a:t>WIND</a:t>
            </a:r>
          </a:p>
        </p:txBody>
      </p:sp>
      <p:pic>
        <p:nvPicPr>
          <p:cNvPr id="4098" name="Picture 2" descr="http://www.geo.fu-berlin.de/fb/e-learning/geolearning/en/mountain_building/weathering/media/vetifact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644650"/>
            <a:ext cx="3200400" cy="423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881743" y="1219200"/>
            <a:ext cx="5976257" cy="421582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2158767"/>
            <a:ext cx="518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omic Sans MS" pitchFamily="66" charset="0"/>
              </a:rPr>
              <a:t>blows sand and silt against exposed rock eventually wearing away the rock’s surface.</a:t>
            </a:r>
          </a:p>
          <a:p>
            <a:r>
              <a:rPr lang="en-US" sz="3200" dirty="0">
                <a:solidFill>
                  <a:prstClr val="black"/>
                </a:solidFill>
                <a:latin typeface="Comic Sans MS" pitchFamily="66" charset="0"/>
              </a:rPr>
              <a:t>(acts like sandpaper)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762250" y="5257800"/>
            <a:ext cx="361950" cy="38055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68967" y="5730394"/>
            <a:ext cx="33009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omic Sans MS" pitchFamily="66" charset="0"/>
              </a:rPr>
              <a:t>Causes Abrasion</a:t>
            </a:r>
          </a:p>
        </p:txBody>
      </p:sp>
    </p:spTree>
    <p:extLst>
      <p:ext uri="{BB962C8B-B14F-4D97-AF65-F5344CB8AC3E}">
        <p14:creationId xmlns:p14="http://schemas.microsoft.com/office/powerpoint/2010/main" val="259261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1104901" y="1023257"/>
            <a:ext cx="40386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3. Wind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5562600" y="1023257"/>
            <a:ext cx="5372100" cy="5440362"/>
          </a:xfrm>
        </p:spPr>
        <p:txBody>
          <a:bodyPr>
            <a:normAutofit/>
          </a:bodyPr>
          <a:lstStyle/>
          <a:p>
            <a:r>
              <a:rPr lang="en-US" sz="4400" dirty="0"/>
              <a:t>Blows sand and silt against exposed rock, eventually wearing away the rock’s surface. (acts like sandpaper; abrasion)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210050" y="457200"/>
            <a:ext cx="0" cy="64008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34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21" y="741446"/>
            <a:ext cx="8224157" cy="617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00200" y="5592816"/>
            <a:ext cx="647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4"/>
              </a:rPr>
              <a:t>Abrasion by wind: </a:t>
            </a:r>
          </a:p>
          <a:p>
            <a:r>
              <a:rPr lang="en-US" dirty="0">
                <a:solidFill>
                  <a:prstClr val="black"/>
                </a:solidFill>
                <a:hlinkClick r:id="rId4"/>
              </a:rPr>
              <a:t>https://www.youtube.com/watch?v=yk3yqPSi_nw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Abrasion by wind (don’t use sound</a:t>
            </a:r>
          </a:p>
        </p:txBody>
      </p:sp>
      <p:sp>
        <p:nvSpPr>
          <p:cNvPr id="4" name="Rectangle 3"/>
          <p:cNvSpPr/>
          <p:nvPr/>
        </p:nvSpPr>
        <p:spPr>
          <a:xfrm>
            <a:off x="1371600" y="-76200"/>
            <a:ext cx="9296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Other examples of Weathering by Wind</a:t>
            </a:r>
          </a:p>
        </p:txBody>
      </p:sp>
    </p:spTree>
    <p:extLst>
      <p:ext uri="{BB962C8B-B14F-4D97-AF65-F5344CB8AC3E}">
        <p14:creationId xmlns:p14="http://schemas.microsoft.com/office/powerpoint/2010/main" val="117867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-1524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The Great Sphinx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69242"/>
            <a:ext cx="7955623" cy="528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35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54</TotalTime>
  <Words>656</Words>
  <Application>Microsoft Office PowerPoint</Application>
  <PresentationFormat>Widescreen</PresentationFormat>
  <Paragraphs>86</Paragraphs>
  <Slides>30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Baskerville Old Face</vt:lpstr>
      <vt:lpstr>Calibri</vt:lpstr>
      <vt:lpstr>Comic Sans MS</vt:lpstr>
      <vt:lpstr>Garamond</vt:lpstr>
      <vt:lpstr>Organic</vt:lpstr>
      <vt:lpstr>Mechanical / Physical Weathering</vt:lpstr>
      <vt:lpstr>How did the pebbles get this way? Why are they not sharp? What agent of weathering caused this?</vt:lpstr>
      <vt:lpstr>Flowing Water</vt:lpstr>
      <vt:lpstr>PowerPoint Presentation</vt:lpstr>
      <vt:lpstr>PowerPoint Presentation</vt:lpstr>
      <vt:lpstr>WIND</vt:lpstr>
      <vt:lpstr>PowerPoint Presentation</vt:lpstr>
      <vt:lpstr>PowerPoint Presentation</vt:lpstr>
      <vt:lpstr>The Great Sphinx</vt:lpstr>
      <vt:lpstr>The Great Sphinx</vt:lpstr>
      <vt:lpstr>PowerPoint Presentation</vt:lpstr>
      <vt:lpstr>GRAVITY</vt:lpstr>
      <vt:lpstr>PowerPoint Presentation</vt:lpstr>
      <vt:lpstr>What agent of weathering caused this? </vt:lpstr>
      <vt:lpstr>Frost Wedging/ Ice Wedging</vt:lpstr>
      <vt:lpstr>ICE</vt:lpstr>
      <vt:lpstr>PowerPoint Presentation</vt:lpstr>
      <vt:lpstr>Animations</vt:lpstr>
      <vt:lpstr>Frost Wedging aka Ice Wedging</vt:lpstr>
      <vt:lpstr>Frost Wedging aka Ice Wedging</vt:lpstr>
      <vt:lpstr>National Geographic Photos</vt:lpstr>
      <vt:lpstr>Potholes- caused by ice wedging and temperature change.</vt:lpstr>
      <vt:lpstr>Frost Heaving</vt:lpstr>
      <vt:lpstr>What agent of weathering caused this? </vt:lpstr>
      <vt:lpstr>PowerPoint Presentation</vt:lpstr>
      <vt:lpstr>PLANTS</vt:lpstr>
      <vt:lpstr>PowerPoint Presentation</vt:lpstr>
      <vt:lpstr>PowerPoint Presentation</vt:lpstr>
      <vt:lpstr>Animals</vt:lpstr>
      <vt:lpstr>PowerPoint Presentation</vt:lpstr>
    </vt:vector>
  </TitlesOfParts>
  <Company>Cobb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Abigail Turner-Nesmith</dc:creator>
  <cp:lastModifiedBy>Laquincia Brown</cp:lastModifiedBy>
  <cp:revision>2</cp:revision>
  <dcterms:created xsi:type="dcterms:W3CDTF">2018-01-29T01:58:44Z</dcterms:created>
  <dcterms:modified xsi:type="dcterms:W3CDTF">2018-02-03T01:28:58Z</dcterms:modified>
</cp:coreProperties>
</file>