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33"/>
  </p:handoutMasterIdLst>
  <p:sldIdLst>
    <p:sldId id="280" r:id="rId2"/>
    <p:sldId id="257" r:id="rId3"/>
    <p:sldId id="282" r:id="rId4"/>
    <p:sldId id="281" r:id="rId5"/>
    <p:sldId id="256" r:id="rId6"/>
    <p:sldId id="283" r:id="rId7"/>
    <p:sldId id="274" r:id="rId8"/>
    <p:sldId id="285" r:id="rId9"/>
    <p:sldId id="286" r:id="rId10"/>
    <p:sldId id="258" r:id="rId11"/>
    <p:sldId id="265" r:id="rId12"/>
    <p:sldId id="275" r:id="rId13"/>
    <p:sldId id="277" r:id="rId14"/>
    <p:sldId id="260" r:id="rId15"/>
    <p:sldId id="292" r:id="rId16"/>
    <p:sldId id="272" r:id="rId17"/>
    <p:sldId id="268" r:id="rId18"/>
    <p:sldId id="276" r:id="rId19"/>
    <p:sldId id="288" r:id="rId20"/>
    <p:sldId id="287" r:id="rId21"/>
    <p:sldId id="289" r:id="rId22"/>
    <p:sldId id="267" r:id="rId23"/>
    <p:sldId id="262" r:id="rId24"/>
    <p:sldId id="263" r:id="rId25"/>
    <p:sldId id="284" r:id="rId26"/>
    <p:sldId id="278" r:id="rId27"/>
    <p:sldId id="290" r:id="rId28"/>
    <p:sldId id="291" r:id="rId29"/>
    <p:sldId id="269" r:id="rId30"/>
    <p:sldId id="270" r:id="rId31"/>
    <p:sldId id="271" r:id="rId3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69" d="100"/>
          <a:sy n="69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9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9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3E5A4-75DC-4B31-B915-7462E46C7176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4"/>
            <a:ext cx="4002299" cy="3519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444"/>
            <a:ext cx="4002299" cy="3519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2939F-9444-4F69-A63E-DB148CDB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14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87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9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6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8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08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1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95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8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6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6B0ED6-9436-4A1B-8FBA-311423702341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C22D22-3324-4651-8659-FEEBBBAB7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akw_RyADz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VZExLO0MW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Success Starter: Pop quiz</a:t>
            </a:r>
            <a:endParaRPr lang="en-US" dirty="0" smtClean="0"/>
          </a:p>
          <a:p>
            <a:r>
              <a:rPr lang="en-US" dirty="0" smtClean="0"/>
              <a:t>Opening: 5 MINUTE WARM UP</a:t>
            </a:r>
            <a:endParaRPr lang="en-US" dirty="0" smtClean="0"/>
          </a:p>
          <a:p>
            <a:r>
              <a:rPr lang="en-US" dirty="0" smtClean="0"/>
              <a:t>Work SESSION: Severe weather VIDEO &amp; </a:t>
            </a:r>
            <a:r>
              <a:rPr lang="en-US" dirty="0" err="1" smtClean="0"/>
              <a:t>nOTES</a:t>
            </a:r>
            <a:endParaRPr lang="en-US" dirty="0" smtClean="0"/>
          </a:p>
          <a:p>
            <a:r>
              <a:rPr lang="en-US" dirty="0" smtClean="0"/>
              <a:t>Closing: Charades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1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Small</a:t>
            </a:r>
            <a:r>
              <a:rPr lang="en-US" sz="2400" dirty="0" smtClean="0"/>
              <a:t>, intense weather systems that produce strong </a:t>
            </a:r>
            <a:r>
              <a:rPr lang="en-US" sz="2400" u="sng" dirty="0" smtClean="0"/>
              <a:t>winds</a:t>
            </a:r>
            <a:r>
              <a:rPr lang="en-US" sz="2400" dirty="0" smtClean="0"/>
              <a:t>, heavy rain, lightning, and thunder are called </a:t>
            </a:r>
            <a:r>
              <a:rPr lang="en-US" sz="2400" b="1" u="sng" dirty="0" smtClean="0">
                <a:solidFill>
                  <a:srgbClr val="FFC000"/>
                </a:solidFill>
              </a:rPr>
              <a:t>thunderstorms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Thunderstorms occur along </a:t>
            </a:r>
            <a:r>
              <a:rPr lang="en-US" sz="2400" u="sng" dirty="0" smtClean="0"/>
              <a:t>cold fronts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Two conditions required for a thunderstorm: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u="sng" dirty="0"/>
              <a:t>Warm</a:t>
            </a:r>
            <a:r>
              <a:rPr lang="en-US" sz="2400" dirty="0"/>
              <a:t> and </a:t>
            </a:r>
            <a:r>
              <a:rPr lang="en-US" sz="2400" u="sng" dirty="0"/>
              <a:t>moist</a:t>
            </a:r>
            <a:r>
              <a:rPr lang="en-US" sz="2400" dirty="0"/>
              <a:t> air near the Earth’s surface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400" dirty="0"/>
              <a:t>Unstable </a:t>
            </a:r>
            <a:r>
              <a:rPr lang="en-US" sz="2400" u="sng" dirty="0"/>
              <a:t>atmosphere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28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83872"/>
            <a:ext cx="4552814" cy="3424107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Lightning </a:t>
            </a:r>
            <a:r>
              <a:rPr lang="en-US" sz="2400" dirty="0" smtClean="0"/>
              <a:t>is an electric discharge that occurs between a </a:t>
            </a:r>
            <a:r>
              <a:rPr lang="en-US" sz="2400" u="sng" dirty="0" smtClean="0"/>
              <a:t>positively</a:t>
            </a:r>
            <a:r>
              <a:rPr lang="en-US" sz="2400" dirty="0" smtClean="0"/>
              <a:t> charged area and </a:t>
            </a:r>
            <a:r>
              <a:rPr lang="en-US" sz="2400" u="sng" dirty="0" smtClean="0"/>
              <a:t>negatively</a:t>
            </a:r>
            <a:r>
              <a:rPr lang="en-US" sz="2400" dirty="0" smtClean="0"/>
              <a:t> charged area.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Thunder  </a:t>
            </a:r>
            <a:r>
              <a:rPr lang="en-US" sz="2400" dirty="0" smtClean="0"/>
              <a:t>is the sound that results from the rapid </a:t>
            </a:r>
            <a:r>
              <a:rPr lang="en-US" sz="2400" u="sng" dirty="0" smtClean="0"/>
              <a:t>expansion</a:t>
            </a:r>
            <a:r>
              <a:rPr lang="en-US" sz="2400" dirty="0" smtClean="0"/>
              <a:t> of air along the lightning strike.</a:t>
            </a:r>
            <a:endParaRPr lang="en-US" sz="2400" u="sng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553200" y="2362200"/>
            <a:ext cx="11430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1"/>
            <a:ext cx="25720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992311"/>
            <a:ext cx="4038600" cy="4525963"/>
          </a:xfrm>
        </p:spPr>
        <p:txBody>
          <a:bodyPr/>
          <a:lstStyle/>
          <a:p>
            <a:r>
              <a:rPr lang="en-US" sz="2800" dirty="0" smtClean="0"/>
              <a:t>You </a:t>
            </a:r>
            <a:r>
              <a:rPr lang="en-US" sz="2800" b="1" dirty="0" smtClean="0"/>
              <a:t>ALWAYS</a:t>
            </a:r>
            <a:r>
              <a:rPr lang="en-US" sz="2800" dirty="0" smtClean="0"/>
              <a:t> see </a:t>
            </a:r>
            <a:r>
              <a:rPr lang="en-US" sz="2800" u="sng" dirty="0" smtClean="0"/>
              <a:t>lightning</a:t>
            </a:r>
            <a:r>
              <a:rPr lang="en-US" sz="2800" dirty="0" smtClean="0"/>
              <a:t> before you hear thunder because </a:t>
            </a:r>
            <a:r>
              <a:rPr lang="en-US" sz="2800" u="sng" dirty="0" smtClean="0"/>
              <a:t>light</a:t>
            </a:r>
            <a:r>
              <a:rPr lang="en-US" sz="2800" dirty="0" smtClean="0"/>
              <a:t> travels faster than </a:t>
            </a:r>
            <a:r>
              <a:rPr lang="en-US" sz="2800" u="sng" dirty="0" smtClean="0"/>
              <a:t>sound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safest place to be is </a:t>
            </a:r>
            <a:r>
              <a:rPr lang="en-US" sz="2800" u="sng" dirty="0"/>
              <a:t>low</a:t>
            </a:r>
            <a:r>
              <a:rPr lang="en-US" sz="2800" dirty="0"/>
              <a:t> to the </a:t>
            </a:r>
            <a:r>
              <a:rPr lang="en-US" sz="2800" u="sng" dirty="0"/>
              <a:t>ground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05000"/>
            <a:ext cx="3200400" cy="47005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0" y="171839"/>
            <a:ext cx="4968755" cy="16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thunderstorm safet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3" y="309806"/>
            <a:ext cx="8474947" cy="54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u="sng" dirty="0" smtClean="0">
                <a:solidFill>
                  <a:srgbClr val="FFC000"/>
                </a:solidFill>
              </a:rPr>
              <a:t>tornado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 </a:t>
            </a:r>
            <a:r>
              <a:rPr lang="en-US" sz="2400" u="sng" dirty="0" smtClean="0"/>
              <a:t>rapidly whirling</a:t>
            </a:r>
            <a:r>
              <a:rPr lang="en-US" sz="2400" dirty="0" smtClean="0"/>
              <a:t>, funnel-shaped cloud that reaches down from a storm cloud to </a:t>
            </a:r>
            <a:r>
              <a:rPr lang="en-US" sz="2400" u="sng" dirty="0" smtClean="0"/>
              <a:t>touch </a:t>
            </a:r>
            <a:r>
              <a:rPr lang="en-US" sz="2400" dirty="0" smtClean="0"/>
              <a:t>Earth’s surface.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75% of the world’s tornadoes occur in the United states.</a:t>
            </a:r>
          </a:p>
          <a:p>
            <a:r>
              <a:rPr lang="en-US" sz="2400" dirty="0" smtClean="0"/>
              <a:t>Most tornadoes last for only a few minutes.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8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895120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50" y="1302327"/>
            <a:ext cx="2746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51" y="3283527"/>
            <a:ext cx="2594449" cy="18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3257225" cy="28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24234"/>
            <a:ext cx="3010333" cy="242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60" y="3581400"/>
            <a:ext cx="2247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5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Tornadoes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Tornadoes develop at the base of </a:t>
            </a:r>
            <a:r>
              <a:rPr lang="en-US" sz="2400" b="1" u="sng" dirty="0" smtClean="0">
                <a:solidFill>
                  <a:srgbClr val="FFC000"/>
                </a:solidFill>
              </a:rPr>
              <a:t>cumulonimbus clouds</a:t>
            </a:r>
            <a:r>
              <a:rPr lang="en-US" sz="24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sz="2400" dirty="0"/>
              <a:t>Tornadoes occur most often in the </a:t>
            </a:r>
            <a:r>
              <a:rPr lang="en-US" sz="2400" u="sng" dirty="0"/>
              <a:t>spring</a:t>
            </a:r>
            <a:r>
              <a:rPr lang="en-US" sz="2400" dirty="0"/>
              <a:t> and early </a:t>
            </a:r>
            <a:r>
              <a:rPr lang="en-US" sz="2400" u="sng" dirty="0"/>
              <a:t>summer</a:t>
            </a:r>
            <a:r>
              <a:rPr lang="en-US" sz="2400" dirty="0"/>
              <a:t>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warm, humid air mass must be present (</a:t>
            </a:r>
            <a:r>
              <a:rPr lang="en-US" sz="2400" u="sng" dirty="0"/>
              <a:t>maritime tropical</a:t>
            </a:r>
            <a:r>
              <a:rPr lang="en-US" sz="24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thunderstorm safet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0" y="457200"/>
            <a:ext cx="796044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9469"/>
            <a:ext cx="881496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53340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11/13/17 Happy Monday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What does severe weather mean?</a:t>
            </a:r>
            <a:endParaRPr lang="en-US" sz="2400" dirty="0" smtClean="0"/>
          </a:p>
          <a:p>
            <a:r>
              <a:rPr lang="en-US" sz="2400" dirty="0" smtClean="0"/>
              <a:t>How do you stay safe?</a:t>
            </a:r>
          </a:p>
          <a:p>
            <a:r>
              <a:rPr lang="en-US" sz="2400" dirty="0" smtClean="0"/>
              <a:t>What do you do when severe weather occurs in your area?</a:t>
            </a:r>
          </a:p>
          <a:p>
            <a:pPr marL="13716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" y="5862"/>
            <a:ext cx="8669215" cy="66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3338" cy="1596177"/>
          </a:xfrm>
        </p:spPr>
        <p:txBody>
          <a:bodyPr/>
          <a:lstStyle/>
          <a:p>
            <a:r>
              <a:rPr lang="en-US" dirty="0" smtClean="0"/>
              <a:t>After an EF4 Tornado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210282"/>
          </a:xfrm>
        </p:spPr>
        <p:txBody>
          <a:bodyPr/>
          <a:lstStyle/>
          <a:p>
            <a:r>
              <a:rPr lang="en-US" dirty="0" smtClean="0"/>
              <a:t>Eye of the hurricane</a:t>
            </a:r>
            <a:endParaRPr lang="en-US" dirty="0"/>
          </a:p>
        </p:txBody>
      </p:sp>
      <p:pic>
        <p:nvPicPr>
          <p:cNvPr id="1026" name="Picture 2" descr="photograph of a hurricane taken from space (NAS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0" y="1676400"/>
            <a:ext cx="6600560" cy="49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u="sng" dirty="0" smtClean="0"/>
              <a:t>tropical</a:t>
            </a:r>
            <a:r>
              <a:rPr lang="en-US" sz="2400" dirty="0" smtClean="0"/>
              <a:t> storm that has winds of at least </a:t>
            </a:r>
            <a:r>
              <a:rPr lang="en-US" sz="2400" u="sng" dirty="0" smtClean="0"/>
              <a:t>120</a:t>
            </a:r>
            <a:r>
              <a:rPr lang="en-US" sz="2400" dirty="0" smtClean="0"/>
              <a:t> km/h is called a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hurricane.</a:t>
            </a:r>
          </a:p>
          <a:p>
            <a:r>
              <a:rPr lang="en-US" sz="2400" dirty="0" smtClean="0"/>
              <a:t>Hurricanes are one of the most powerful storms on Earth.</a:t>
            </a:r>
          </a:p>
          <a:p>
            <a:r>
              <a:rPr lang="en-US" sz="2400" dirty="0" smtClean="0"/>
              <a:t>Hurricanes form in </a:t>
            </a:r>
            <a:r>
              <a:rPr lang="en-US" sz="2400" u="sng" dirty="0" smtClean="0"/>
              <a:t>tropical</a:t>
            </a:r>
            <a:r>
              <a:rPr lang="en-US" sz="2400" dirty="0" smtClean="0"/>
              <a:t> oceans (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Pacific,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South Atlantic,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Indian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oceans).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1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a Hurricane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begins as a group of </a:t>
            </a:r>
            <a:r>
              <a:rPr lang="en-US" sz="2400" u="sng" dirty="0" smtClean="0"/>
              <a:t>thunderstorms </a:t>
            </a:r>
            <a:r>
              <a:rPr lang="en-US" sz="2400" dirty="0" smtClean="0"/>
              <a:t>moving over </a:t>
            </a:r>
            <a:r>
              <a:rPr lang="en-US" sz="2400" i="1" dirty="0" smtClean="0"/>
              <a:t>tropical</a:t>
            </a:r>
            <a:r>
              <a:rPr lang="en-US" sz="2400" dirty="0" smtClean="0"/>
              <a:t> </a:t>
            </a:r>
            <a:r>
              <a:rPr lang="en-US" sz="2400" u="sng" dirty="0" smtClean="0"/>
              <a:t>ocean</a:t>
            </a:r>
            <a:r>
              <a:rPr lang="en-US" sz="2400" dirty="0" smtClean="0"/>
              <a:t> waters.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A hurricane gets its </a:t>
            </a:r>
            <a:r>
              <a:rPr lang="en-US" sz="2400" u="sng" dirty="0" smtClean="0"/>
              <a:t>energy</a:t>
            </a:r>
            <a:r>
              <a:rPr lang="en-US" sz="2400" dirty="0" smtClean="0"/>
              <a:t> from the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warm, humid   </a:t>
            </a:r>
            <a:r>
              <a:rPr lang="en-US" sz="2400" dirty="0" smtClean="0"/>
              <a:t>air at the ocean’s surface.</a:t>
            </a:r>
          </a:p>
          <a:p>
            <a:r>
              <a:rPr lang="en-US" sz="2400" dirty="0" smtClean="0"/>
              <a:t>As the air </a:t>
            </a:r>
            <a:r>
              <a:rPr lang="en-US" sz="2400" u="sng" dirty="0" smtClean="0"/>
              <a:t>rises</a:t>
            </a:r>
            <a:r>
              <a:rPr lang="en-US" sz="2400" dirty="0" smtClean="0"/>
              <a:t> and forms clouds, more air is </a:t>
            </a:r>
            <a:r>
              <a:rPr lang="en-US" sz="2400" u="sng" dirty="0" smtClean="0"/>
              <a:t>drawn</a:t>
            </a:r>
            <a:r>
              <a:rPr lang="en-US" sz="2400" dirty="0" smtClean="0"/>
              <a:t> into the system.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7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86483"/>
          </a:xfrm>
        </p:spPr>
        <p:txBody>
          <a:bodyPr/>
          <a:lstStyle/>
          <a:p>
            <a:r>
              <a:rPr lang="en-US" dirty="0" smtClean="0"/>
              <a:t>Hurricane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05001"/>
            <a:ext cx="7772870" cy="3886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Evacuate</a:t>
            </a:r>
            <a:r>
              <a:rPr lang="en-US" sz="2800" dirty="0" smtClean="0"/>
              <a:t>. Leave the area if necessary.</a:t>
            </a:r>
          </a:p>
          <a:p>
            <a:r>
              <a:rPr lang="en-US" sz="2800" dirty="0" smtClean="0"/>
              <a:t>Stay away from </a:t>
            </a:r>
            <a:r>
              <a:rPr lang="en-US" sz="2800" u="sng" dirty="0" smtClean="0"/>
              <a:t>windows</a:t>
            </a:r>
            <a:r>
              <a:rPr lang="en-US" sz="2800" dirty="0" smtClean="0"/>
              <a:t> and doors.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35205"/>
            <a:ext cx="5285690" cy="278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168328"/>
            <a:ext cx="237764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51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64246"/>
            <a:ext cx="6726090" cy="66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457201"/>
            <a:ext cx="9032350" cy="60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6375" y="323181"/>
            <a:ext cx="7773338" cy="1309691"/>
          </a:xfrm>
        </p:spPr>
        <p:txBody>
          <a:bodyPr>
            <a:normAutofit/>
          </a:bodyPr>
          <a:lstStyle/>
          <a:p>
            <a:r>
              <a:rPr lang="en-US" dirty="0" smtClean="0"/>
              <a:t>Damage Caused by Hurricanes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0" y="1632873"/>
            <a:ext cx="7772870" cy="4158328"/>
          </a:xfrm>
        </p:spPr>
        <p:txBody>
          <a:bodyPr>
            <a:normAutofit/>
          </a:bodyPr>
          <a:lstStyle/>
          <a:p>
            <a:r>
              <a:rPr lang="en-US" sz="2400" u="sng" dirty="0"/>
              <a:t>Trees</a:t>
            </a:r>
            <a:r>
              <a:rPr lang="en-US" sz="2400" dirty="0"/>
              <a:t> and telephone lines can be knocked down</a:t>
            </a:r>
          </a:p>
          <a:p>
            <a:r>
              <a:rPr lang="en-US" sz="2400" u="sng" dirty="0" smtClean="0"/>
              <a:t>Storm</a:t>
            </a:r>
            <a:r>
              <a:rPr lang="en-US" sz="2400" dirty="0" smtClean="0"/>
              <a:t> surge</a:t>
            </a:r>
          </a:p>
          <a:p>
            <a:r>
              <a:rPr lang="en-US" sz="2400" u="sng" dirty="0" smtClean="0"/>
              <a:t>Flooding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25" y="3852125"/>
            <a:ext cx="3974937" cy="2639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45" y="2286000"/>
            <a:ext cx="4084674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044" y="4553645"/>
            <a:ext cx="355427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you do what’s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Is there a right and wrong time?</a:t>
            </a:r>
          </a:p>
          <a:p>
            <a:pPr lvl="1"/>
            <a:r>
              <a:rPr lang="en-US" dirty="0" smtClean="0"/>
              <a:t>Someone watching you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Do you think about what you can get in return?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Weather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When it’s lightning: stay away from trees, water, windows, and metal objects.</a:t>
            </a:r>
          </a:p>
          <a:p>
            <a:r>
              <a:rPr lang="en-US" sz="2400" dirty="0" smtClean="0"/>
              <a:t>During a tornado: find shelter and stay in a basement, bathroom, closet, or hallway away from windows.</a:t>
            </a:r>
          </a:p>
          <a:p>
            <a:r>
              <a:rPr lang="en-US" sz="2400" dirty="0" smtClean="0"/>
              <a:t>During a hurricane: evacuate if necessary, have a hurricane kit, stay away from windows, and cut off all utilities if evacuating.</a:t>
            </a:r>
          </a:p>
        </p:txBody>
      </p:sp>
    </p:spTree>
    <p:extLst>
      <p:ext uri="{BB962C8B-B14F-4D97-AF65-F5344CB8AC3E}">
        <p14:creationId xmlns:p14="http://schemas.microsoft.com/office/powerpoint/2010/main" val="19780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and weather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182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data:image/jpeg;base64,/9j/4AAQSkZJRgABAQAAAQABAAD/2wCEAAkGBhMSERUUExQWFRUWFxgYFxgYFxgWHBcXFxUVFBcXFxoYHCYfFxwjHBQUHy8gIycpLCwsFR4xNTAqNSYrLCkBCQoKDgwOGg8PGiwkHSQsLCwsLCwsLCwsLCwsLCwsLCwsLCwsLCwsKSwsLCwsLCwsLCwsLCwsKSwsLCwsLCwsLP/AABEIAMIBAwMBIgACEQEDEQH/xAAbAAACAgMBAAAAAAAAAAAAAAADBAIFAAEGB//EADsQAAEDAwIEBAUDAwIGAwEAAAEAAhEDBCESMQVBUWEGEyJxMoGRobHB0fAUQuEjUhUzYnKC8bKzwiX/xAAaAQADAQEBAQAAAAAAAAAAAAAAAQIDBAUG/8QAJREAAgICAwACAwADAQAAAAAAAAECESExAxJBEyJRYXGBkfAy/9oADAMBAAIRAxEAPwAvDuIFwRbu9aAeyqOF3ESEzXu242mcr6Lpk8jtgDTcKjxJcMckW7ovp5YZ/Knb0Acz3gFP1LLU3eU26YJWipo8ZqEQ7KsrUmo3SGquu+FObkO/RXnBKOkNPXdKVVaCN3TGrLw8AJIE81O44c0HorQXPTfohV2Nduufs7yb0vDnHGpTeYyzfdNW/E9QyiVrLT6WmZJ36boQsQMgZWlpkUyFrQb5wf8AIBWzr7T2S7HNEEwEpf1g9pA+Slq2VpDT+IneVOnWO+6Xs6ILQXJ+mB/apdDQu7h76wInS32zCnU4SKbcEp5lyGhVnFuIkthu6StsbpIrRenUWSP3CnWe4kaR7pXhtu99XsPiPddHTtJwtJNRIimxC3s+ZVxw+gDuAD91s0A3JQxfDksW2zRYCXluOqrWw2col5fGErZUtYydlSVLJLdvBKhbaiZ2V0yAMJFjAzmiithTLJSwau8hUFzSIMk4PMK6dUlLPttTs8lccEvItwqmBJ779VYuuBsgNsyAY2KSrhzTCNsNIcdVlwACtbeGt6KqsaWSeyZfWUyXhSYavVlV1WjJR9S1VbASoLEXNAWlpxysToVlDf24a4x6XdESy4I6qNQcPmr7iXDG1najgxGFV2zX279JIIOy61K1jZzuNPOha94fVpCTt1Gf/SNwzip2IlXgumkQ7IO/NDd4fo1QPLhpkTCnuq+w+ufqVvFGBzS4HvCJYOhrc79Fa3/hYhnodkdTg+6o72wq0InSR1akmpKkwacXZa1K5bkGVKnxDUY581QU7oudk474XR8OaD0SlHqOLsetrTMlHdbrDIbgSqq84s9gy0gfVYJOTNW0jOLObEYlL0LRhEbHqFX0751V4BmDzV6y0AbutWuqohPtkorviJYSydufurDh3Eg5oA3SdW0NWpA0kDfr7JynwE0jqaZHQ8k5dazsUe12PvMjKr7h/qgfdEfeg+k7/hSZwthhxJnkZKhY2Vs3aHSY2HNXVu9hVGxkP0xqBPPkm61MsEjb3UyVlJ0M3dyoUreBJ5pV1fU3G6ZbVIaJSqgsVq2Zcd4CAB5PeSrFtQO2StekJyFSfjEzTbrUc7LdeqOSy2tycnZZW4YSZn0oxYZJWvumH1gFrhvDCQSTicd0S5tABjCltWUk6BtrylrigXgjbunqNjDRme6FWb3Qn+AoVpUnUxvKNQtyclEp0OZMrP6wIbBEnwl3CTC2+ospvQBH+gC2ieaViVsCo4ReuABdJlWFz5VUQ4fouWs7tzcckepXcM5E811y48nOp4CEBlQsBMb7q/4VcgnYrlH1C4ick4BVxwq3qszmPlKOSOAhLJ1N3femIVHdVC4ZGEnfcScwmZg7Sgi/lsz9VnHjrJUp2OU7KlEBBp2jmPwfSkRcunAnuE3TvC05E+ytpoSaZcU70gJWreB7gNOo+0oNW4kck3wcnJjnusmqVlrLohX4I6ZaQO0fhBvqlSm2CD7hXlxxETCDd1mubkKVJ+oppeHP8CuhrIjO5Kv3XQVI7h1LUXNfB6A81qpXLGjUQfZaSipO0Qm4ocubfUZBG4kc/krOlbNHNc3/AMRh4jI/CsbfiBeN8qZQY4yRetDOYCU4gHFpjZZTo1I/dEqTssVhmryjn7HUHEOwJx3T75dgYWq1rFQEnHTun7cA4C1lL0zS8K5lu9o3n5QhPqu1QThX9WiAFznEBrcGzEnCIPsElQ3Rv9AyMJmhd+ZgIjuGBwgbD+fNAs+FvpOdJwdlNxY6ki1NZrGwkg/Uc7JO7LiYRaIdIwUutFdrLNrsINSiJnmtCooebJhRRVki5DqW7SmTACC54QAD+mlbbZwJRH1lB1ynkWAZasWLEwOIoOghXtaqPL9OSeqSu7DSTIyOijGoQ3foV3upZONWsG7WxcSHGF0dIFm6q6FnWps1GNPP+c01Q40HRMY+SxnctGkaWw1WkKphwBHcfgqurcFMlrNsRlWF4WvEtdB5IfDL55cRvnln7qU2laHSbpiVDw+6fiiOgRbbhlUEgjUOoj9V0oGOiYtKIElZvlZouNHBX7KjCdTSPdWHCOK6WQ6Fe8QAqS3bvuoW3helAJ+s7q3yRcfsQoNPAh/VsdkLXm6h0CFxix0OApCcZx+qRs6j5hwMKlFNWhNtOmaqU2AmPqFq0oA4ILsqwp1G7AAo9OuGEmBHZNyYkkTsuD02jWBBPVA/oHB4cBgOnA5de6bZxJrhIEpinfA7DKyuS2aVFjP9VOMoFaqGyZCG61c92qeUBKV+Hv19cQoSRTbNtujUwBICZsKApk4IJROH2nltAj3Ra12IzshvxAlWWbq1JCRdwN1R7T8MZnfKdAa0TPdQpcQcTDQe55JJtaG6exx58oAEykbi5c7b6JltuSZcUI0szOylUN2Fo22nJOVt1YT3Q6z55qVMBvdAGOppYUQDI3TFRyhTo85QArUc6VHKce8BQBlOwoQqvIMc1MUCMn6JzzIS9WtGU7FRGVpZrPRYgRt/D2VcPBB+4S1vwfS45mNpV3fUAMO+yqDXAqZkjaei1jJtYJkkmEuqz9GkQcKiaWjLmkHn3XRs4edRLCIPVKcUY0N0ubpPXePmqhJLBMovZXURq+AwOkwVdWFJrG91QHhxx5bwft+FY0i9ggj3kyU5q9MmDodfdS7nhMPuiWwN1RXFXT6gYTnDr+W7iVDhiy1LNBHUagyT7IlLiNRrZcEbzZ7rVxfgCHNxsp34PXpVO4yTU0xzhXtPh405aPmq7h9m3zJa3vnl7LoKz4CXJJYSHBOrZx1/ZOpOLhiTAwj8P4R5jJc4jOw2T3EKocCHbIHDboNgD1T05e617NxwZ9V2GK1g1jYbgj7pOyuCX59MbyN1YukmSCpNvWRpOT7LNNl0SbXnZToWxc/U4mANuXukxb7xPZXeWNA7KJY0Ws7E7ipy6qNOkCMoN1XaDMo9o9rj0wjwLtgLiw1EaSY55T1G3a0d1vU1L1mnk6FNt4HSQQuMwsLAlmVSOYPssF1mIToLRP8ApZcPdHcAEOhdTgKbmcyk/wBjQB9RRdWgLZhYy3c7sngQBpk5RH1+iObNre6Wc0kw0YRaYU0R0la0t5rdRxGJUA2dygDXkE7FYsLx1WJ5FgdvqpSFO3a49Cj3J1Z2W6Vo3k4z7qlhCeWFoAMIGqUPidEOG8pS54c7/fnlyQ+Hl8uDzMc1Ve2S340V9zaeU7UHR0CesrvX6TBTl7Ra4QRKpDRfRdqaZ/nNap91+zN/V/ob4nw0ASBJVVa0iHjGJ9lct4qXiHN3CytYNImS0+8pxk4qpCaTdocbbiPTPyQaziwS/baenul7S6fTMQCOqb/r21BpdHzWVNMu00H4TUbGouknonLq9EboFOmxrfQB7JC5YXyNBnt/MKKUnZdtKgrKPmuz8I5dVOwoNFVwaNIEQBz6qFhwt9Nsl2enRGp0HA6oztITbWUmJL2ixDg0oNak1xyBPVIN4kWmKgiNj1TP9Xz5KHFovsmO0rbMqN7XQ/8AiEjCDU9RU07yU3+Ba3Op5LhIH5T4e3+1Ao09MxBlQdVjkqeSVgPplL3TZTVO1JEn6KJojmEkwaFbKyMA5O+dgi1GHZPaw1oA2SlSpJwjs2wpJAaDC0Ry3lafXJTGvEHCE4MHLKANUmkZKNUvVWVK5LolFJKbj+QUhg3OrdbddACAhy2NkPntKVDsi5snO/JTNvOJICK2nG6gXklFhQu7h7f9/wBliP5wWJ9mKkBuHmREpqjWETCPc6IS1rTDyY+H+Squ0KqYGpdNJ+GSFB9+2MNyeQ6p28s2AYGRsUpw2s2Ydk88fhNU1Ynd0b8wkA6XA8wQUveMBBEGfurW9u9Ilv0VFfXocZyCq47fhE6QaxsIGQD7yChX1cs/tVrwu4YWjcmMykeNMkiPsqTudMUlUcEbCsTykLLm0D3baT9EzwhrQ3EE88QVG9l2BLc7yi/tgK+paMtm06YAS9pWGuBz3QG2lTTHmAiExQ4YAJeZd2WTpbZrl6Qe7dIQrWu6I3hQr0p2dClQpaMA7pYoM2FaZOwPujVKA3OOwUBS5ytueXCFBRryQegWq0NC1RtNOdRPZRc+dwmABrdZwYHMJivVA3+SWr3raWwW7F4ryTho+6pp1fhF+ejAuZEhAddQcpl1BoENwhtpwcqVRWSHnOjAwoNB3OEV9dg55QHXIPdNL9CCaC4fuhPoHnCMaxPw7IXlFyEBpnMQCOahp9W+AmzUgaYCiLNnxO+QnARY6BECFjKgC3VbzAkITqWqJ1AnYBA2bdnmpaY3RG2ekfL3JQntPVIDWkLELyu6xIBljNbBz6+63bONMxyP5Tdm5zWmQIW31mjMJ34FFdduLuyFwrhrg8nYd+fsmnvBdgQnA4loEYVdmlSJUU3ZXcTGQ3adksLNxHlkNVq+mHdkg230vc4nHTKcZYFKOTfqotDXDHUZj3WaGuEgp3D2zmEtXHltyJHbkO6ad/0TVfwrtFSk/VAcD0z9k1SuhVwBBU7WiKvqDi0BbqWpDgZG+43PurbT3shJrWghpEABzT7j/CsKPpHX3SdZ2MErdu5zW5z91k8o1TpmVqQLpOEak4ashI1K+QevJNMaWjV9kNYBPI3XLeiTo3ji4tha/qdUolK5YwGBkqaod2bc93RY0OIypUrhoGTnohVbsuMDCMgBrUDMiCfujGowNhoDftnujClTbl3q+yVvHB2QPomneBNVkhUeRsdXspUmkiXY7TlZbNE4Bk8yEz5JGTBTboEryJ1LVpBwffmpW1sGsgjVKaBbzK2aw5QPZLs9D6rYGvdBoGIgbKFGu54wMdVnlycj09tz+yIKYwGgj5pYDJsWsnJlQdaAn4vktvnVAK01h5HPdLI8EKzw3AJPZSGqZOf0U2nTtB7n9Ftzw0YIJ3PJFjoWrPMJZxKac4HdCL2poTFpcsTHm91idiobFzgQQRyIMgg7EINeuWhz3fC0EkY2Ak7kcu6rfDdL/QaXTu6Mh0CdsE/w8tlx3jbxtq1UmaX03MBaXNB+JsEtPIgkjsZWU+RQjZajbO34fxHzGgjDt456STpJHLEb9FZi5cG5XC+AeIMILCS9xDSXNbDRgCXEgScgY6YB3XcOLXc04S7RTCSphqWoiSECvUHRFde8gZS15WAbtJVIl6CcKqggtzA2/ZCvn9M52XP2fF6lJ5EatbyYmIAxH0arC78SU6bmgzLyBEbE7T7zGFV5snyi8bUAZEAeyTFsXvkRjqt+eCzVDj2x1yc9BJ+Snwy4bWYH4aM4H0z90X1YV2JPYWiAO3b67I1G3IaNvkUOtVMhrMz/ADKxzHNETz6/ujwESpUPVkgzvPL91lzUOzWk9wtYHVTGkdZSGZQbTaNs9UMWbHkOLojkjAcyFsVgdwEW/Apeg69VhMAT+iEaMDVqGOWUW4c0/wBo7GISrKNTTP0nf3VR0S9hqTg8EzAW6NFrck4G0rKNExPXr+qwUJ39XYfukxom65J5iEF1wcd/z2UqksED75+61RLjmcdY/CKQWyflncgBaYM9vZRpvBJJmBz3lHA5kwpeBrJpr+31WtHMwOmf2W9Q5Z7lREe6RRowPhBJ6lYHRvErPO5/ZacC7PJAAy8k7A9hyQqk9Cmi6GwDHVBa0HcymJipE7BTZb9pPRE8krDQPUD5p2IE6h1Wkx5Y5n7lYiwo4/xA82FidALH1HgjQ5x9QIPpMQCQBiIMnfn5nxZsBpc9ztcuLSdi6CSWiACcTtkexXU+I/EV4KL6NZrXU4AJ1Bj8klpLWumfhmBG2crgnXECY/X8rzuaVukdEEX/AIZ8TPtnyCCOkAF3QE5x7d+q9F8N+NhVpu82NYkwGwCAB0leS8NY14IxrOwwJ9nO2M9+yftH6CWxJ25kYyc8iDp2ShySiW4pntHhjiba9EvOHanCOg1ED8EfIonFnhzSAYBmSOkZXBeEOOhjPVUaBu4S7UNiYb8JkAicn2iE5xXxkyu1zKLywNbrLogv0gks2wNpP/o9UeVdbbyYSi7pCFuGNcHMfloe5+pxfOl4A1ESRIJxnfuqSvULrj1YcXGSJMQP+oyeeSiXF+2lT/0wNRZoeY2cZMaScAtB67hUA4i7zNZmdoOe2PZck+TSNVE7zjXFa9Braek+XoAf6jOo5POeuO45QmeC+IA0UtWnRqe1jtR1TJJJkn2/8gqOoK15ZtcHH/QJDw4gSIBa8z6pgxJx6SuSq3IDSADJP/rnvst5crTUlqjOMLTR7nwLxDSuA51JxhrtJJad98H2/KuDdAZkFeJ8I45UpMZSc9zGashoGssMmQY2HfeTGy9Rpg6WmMEAj2IkLs4WuVfsw5LgXzrkRyRKThvBXPk5Th4iCButZcP4IjzL0sataTAUG2LeZk9ZIQ6F5T5DKEbjU8AdcyoUZLCLck8hjZuJkZ7H1flMvpvcc7c4/RDr3QAJ1wAJMBbbWDmgjVkAzPI5+ShtstJII94AgCIUDcHaI+y2wtbzMqLnbnV9lIwTml3WPqimn/aBjrn8KckgTDQOm6xpHWO6fYKIhjWjmfeFBz+pWq1Vs7yhurCNkg0SZVE7fz2RAwnMQPooNuidhH2UXVyTAElPIWTfUzgodVx6qfw9z7bLYqE/5/mEAKAEojaRO8D9VM9vzCpfEXiV1D0NLPMcMAiY3AOBnY/RDlSsFG3RdlpAwQghjlxVPxjcjQ+qzQ04PpbDnxJGXSP8rr+HXJqNl2HDcZgdOWVEeRSKlBoMbaeR+kfqsU9Hf8rFr2ZHVHmHHOCs0eZePi6NNxpubDR/pgQKn9pd3bGMbwV57cYa3qZd9TH/AOQuh8c1TUuXnzNVME6MzEfEB/5SufDS52DtG4nHf5rzOWScjp49DFhZPLTVaJa0w6Ils/CTOYJ6dlttcsJ9W0gxPtGMQm7biDaYe1kt1DsYIJxkd9xHz51T3AmZ6/Xus3XhRZ0b17NXJ0CBidO/sRAGOiZseLhjnYYdTXA4jBk4EYMnHsqTzDjOfeEMVc/JCf4CjpuMVWV2NrNe1jstLcZ0gGcDvGcnuVzzDqJgznr3Qg47fVHoMk/9PODGOefqk2FHXcN4Q82kGs2hSqgOOtxmo5uAB6QA2XDn0XJ1zsOUiHfZXlfxNqtTQMt05p6SdOkn/lvacOOJD8wuZe7b2C1n1xRMbzZYWlIuIIGo45TAGBPXl9V6hdeLybVrmavMe2BI0k1J8t2kRkhxaYHInmMeS0K8ET12zHthdHb8QrFtKkX62wNLQdUjUCOe4jbEBXw8jjdEckb2et8PJDGh/q9Il0bmBJGAm6TWupg6WgwqDhHGW1NTQNLafls9USXQZnJgCAPeVbWEOptIPIZXqpqVNM4mmrtEjbkclptHrKDxLiGigXtdvpA5buHMj0mJ3VgC4tDhuQO3KeZVfLmhfHiyn409zYDdWlwe0jfV6dUjGSA04md9sKw4FdB9JnqLgBkk5I6n8+0LluO8X/1mHVLW/E3pAiZzqOXCO8YT3hPjOkANA0emSMZcRJ7nEddtt153zL5WdfT6JHYOpt5A56lb8sA8pUKzwY3PYnCqrjxPQa8sLvUzDmgHGw+KI+/VbSdLLJSt4Lot6x2CgLfqQtggt1MIlzZaTkZGDhcx4d8bNqubQqMf58ua4iNEMJl0zOw6blQ51gvrZ0ZYAeSxrSZjfqjlw3CgXjr91VioXpvd6pg7HHT+DZTbXEDaDz/cql8T3nlUXPbGrYSdIJOBJJGQcxzAPPbmPC/jXzfLpV5Dy9oBOxBneTDTt7z8lm+Tq6ZfWzq7SrXeRrMZJxkOaXejbt+6uYeqe+cx7tAwQJ1SQdRcIwDnY7pzhVZ7Wlr85wYjEDbO3+U02Joaic437Ki4nwZtR2p7GycTEkeoEZPU4x190r4g8RtbWpsohrn6ocAQCS05aMYdO04PzlXFbibqlJwLdLiNJHQvhrY+ZGexT7J2gqmJ2vD2Gm1oAcZg7FrAHGWgxAxjGf0ftbRrDGnMb5yBtnmp3D20qR0tEMadI/7QkrXi7arGvZs4SP1CcV/smTLQ/wAwsVd556rFdE2eAXNWZ/nustjz/RKgE/JGpgiSfzv7fReQ1g6qJ3LWzgcukZ58/ulS7CJWafkh1HYGE0NA9RUqQmfZRJU6AEGTH83VDDl3fmolxiPr80JlXMn+cls1BBz0/wA/zulQG/PIBE4PZY8bHsP5+UFFfyzPpH42TA29o5EnAO0QYyPkVacP8thDi+TpJIIxhrobM5M6emJVYwCJ1NHYzPLtHOfkV0nhnjdtTe1tSmHUy12txaCS4tIgD/bn7LSFXkiV1gsuG8WDW0KbcaqjajjMk7TtOJaTnP6drd8T8u3D6bgSWtAEDoCT7wDtOOXNed8ZqUWupmi9rmn1AFukifUGHEGPhBn9E5e+Jy9gpDIAZvAj/TY0j2mT9flt83RNWYvj7UzquK3IfZM+HT5hMzt6QWgnqBPU7d1c8Wuqht8tyZGCOWkawCMEOnG8SeS80PESGOZqwYgciZEY65MR36q3PFg4NhziR6iSSDJDcZLtURueWIWHz/Vv9F9ci/Fb4EyGuB5k7OAIAxEA43/Cf8P3zGtdEnAkgSQ2Wl2guwX+rOwAbGVzXEbwufl0mNyT1nv3QLW9LPgmT6ekDA3+f8krCM6dmjyez8G406tbvrNAJk6WbRpGATzJ3+a8349x2rUuGvezyXCPT0jOoh0TucYBR/BvioW+sVX+gyA0AlwO85GmMzEyS0Dque45xEVKr6mAHPc4b/3Y3OdOAQDsumXJ2gs5IUaZ7Ba3AdatJf5epgGprmjTyBaRgcj0zC4HhtIm6oVKGtup+kPNP0ua0v8AMc6DEkAmBj1Horl/GKlOxHk21KpTcH6oeHBrQCSX4zI5jpBzhcrf+bRLXMrtj0lraZgAhjTqLQ47knGxk7ZA05JLDZKR6+6uhOqqj4N4lZ5NEVX/AOo4NDiYmXsNQExgSOXKQrmrc09Gsu9OnVJ2giV1RkmZtM5jxhwKpdVKQZUeGGW1AHANbiQ/Tzzj5BedUrqta1ppvAe2RPx7GCJLc/Cu8v8AxM24LqNGo6iQRD4BJE6SN/T1noDtC4TiFtTa1rQ81KxeS4nM5AAAE7knfPsuXl6t3E1hemXln40eLkuqtA1hjS0GdGZlp3n1H6wuv414heyn6WOM6Yc1wbBIlvvmMCZ9XReSVKzgTqGlwnPwkESMjkfTEYXa8B4rXu2vpUhTb5VJgZTcJByPVnZ0tBBIgT3lTx8jyhzXohw63JrNqtcyo4ONRw8yXD1A4IEE7zE7rtbPiFWq5usaYfyEBwAeYknPqDNo25TCrvCNPVSfW0jXLmPwdTiw5mP7jPKZj5Kw4HetrVCdQJFOCOYIcGye5An2ICuKSSzsWbLHilSaRHqI5lphwG8jbpG+xXO+Ear3Ew4+W11QNpnk0lpBHzOf8q68R1tNu9wdAiMbkkxAJwP8Lz3hPEvKeYLgGuk8ydgSPWBPbM5T5ZqM4kJNo9ONQrFwNbxO/UdNWvHL00j7wTylYtfngT0Z55T+IfJOVN/50CxYvMls6mL3Hwt+aE79vyVixUtDWjbv59FGmMH2WLEwMYMH3/QqVyPUfksWIGCRG7/+P6LFiYEArbw4wGs0EAguaCDzGVixC2S9BbzZn/bT/wDrKBRPqZ8/wtLFE/ReD9Xl/OSJTcdJ7D91pYudDQK8/wCW73H4SVI5b7fosWJw0Nky4yP+0f8AyW6/6rFi1RJ23hw//wAm77YHYadvbJ+pVXxSq7Vb5PpoUYzthu3RbWLaf/hf96L0rryoS1pJJOk75/vqLuOIvP8AwpmTksHy3j27LFi0h7/BM4LhWazQcgvYD3BJwlbwxVfGIc/b3KxYuZ6LWxO7qGJkzMzOZzmV6H4PuHC2BDjJAkyf97W/gR7LFi24dgwXhCofKaZMxcmZzOiZUi40qr/L9E1HA6PTI8zYxusWK/F/SV6J8Mu3m6gvcQQ7BcSP7j+VzXmHzXZO5/KxYs+TX+RLZb8buHCu4BzgPTgEj+xqxYsXct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197340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7akw_RyADz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008063"/>
            <a:ext cx="8686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81535"/>
          </a:xfrm>
        </p:spPr>
        <p:txBody>
          <a:bodyPr/>
          <a:lstStyle/>
          <a:p>
            <a:r>
              <a:rPr lang="en-US" dirty="0" smtClean="0"/>
              <a:t>Severe Weather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5" y="1400053"/>
            <a:ext cx="7561969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10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QVZExLO0MW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913" y="835025"/>
            <a:ext cx="8929687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air mass?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air mass is a large body of air where </a:t>
            </a:r>
            <a:r>
              <a:rPr lang="en-US" sz="2400" b="1" u="sng" dirty="0" smtClean="0">
                <a:solidFill>
                  <a:srgbClr val="FFC000"/>
                </a:solidFill>
              </a:rPr>
              <a:t>temperature </a:t>
            </a:r>
            <a:r>
              <a:rPr lang="en-US" sz="2400" dirty="0"/>
              <a:t> </a:t>
            </a:r>
            <a:r>
              <a:rPr lang="en-US" sz="2400" dirty="0" smtClean="0"/>
              <a:t> and  </a:t>
            </a:r>
            <a:r>
              <a:rPr lang="en-US" sz="2400" b="1" u="sng" dirty="0" smtClean="0">
                <a:solidFill>
                  <a:srgbClr val="FFC000"/>
                </a:solidFill>
              </a:rPr>
              <a:t>moisture </a:t>
            </a:r>
            <a:r>
              <a:rPr lang="en-US" sz="2400" dirty="0" smtClean="0"/>
              <a:t> content are similar throughout.</a:t>
            </a:r>
          </a:p>
          <a:p>
            <a:pPr lvl="1"/>
            <a:r>
              <a:rPr lang="en-US" sz="2400" dirty="0" smtClean="0"/>
              <a:t>What are some examples of the different types of air masses?</a:t>
            </a:r>
          </a:p>
          <a:p>
            <a:pPr lvl="1"/>
            <a:r>
              <a:rPr lang="en-US" sz="2400" dirty="0" smtClean="0"/>
              <a:t>Which air mass influences weather in GA?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4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274638"/>
            <a:ext cx="8458200" cy="6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5000" y="185861"/>
            <a:ext cx="7058605" cy="470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68689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16028</TotalTime>
  <Words>519</Words>
  <Application>Microsoft Office PowerPoint</Application>
  <PresentationFormat>On-screen Show (4:3)</PresentationFormat>
  <Paragraphs>60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Tw Cen MT</vt:lpstr>
      <vt:lpstr>Wingdings</vt:lpstr>
      <vt:lpstr>Droplet</vt:lpstr>
      <vt:lpstr>Todays agenda</vt:lpstr>
      <vt:lpstr>11/13/17 Happy Monday  Warm up:</vt:lpstr>
      <vt:lpstr>When do you do what’s right?</vt:lpstr>
      <vt:lpstr>PowerPoint Presentation</vt:lpstr>
      <vt:lpstr>Severe Weather</vt:lpstr>
      <vt:lpstr>PowerPoint Presentation</vt:lpstr>
      <vt:lpstr>What is an air mass?</vt:lpstr>
      <vt:lpstr>PowerPoint Presentation</vt:lpstr>
      <vt:lpstr>PowerPoint Presentation</vt:lpstr>
      <vt:lpstr>Thunderstorms</vt:lpstr>
      <vt:lpstr>Lightning</vt:lpstr>
      <vt:lpstr>PowerPoint Presentation</vt:lpstr>
      <vt:lpstr>PowerPoint Presentation</vt:lpstr>
      <vt:lpstr>Tornadoes</vt:lpstr>
      <vt:lpstr>PowerPoint Presentation</vt:lpstr>
      <vt:lpstr>PowerPoint Presentation</vt:lpstr>
      <vt:lpstr>How Tornadoes Form</vt:lpstr>
      <vt:lpstr>PowerPoint Presentation</vt:lpstr>
      <vt:lpstr>PowerPoint Presentation</vt:lpstr>
      <vt:lpstr>PowerPoint Presentation</vt:lpstr>
      <vt:lpstr>After an EF4 Tornado</vt:lpstr>
      <vt:lpstr>Eye of the hurricane</vt:lpstr>
      <vt:lpstr>Hurricanes</vt:lpstr>
      <vt:lpstr>How Does a Hurricane Form?</vt:lpstr>
      <vt:lpstr>Hurricane Safety</vt:lpstr>
      <vt:lpstr>PowerPoint Presentation</vt:lpstr>
      <vt:lpstr>PowerPoint Presentation</vt:lpstr>
      <vt:lpstr>PowerPoint Presentation</vt:lpstr>
      <vt:lpstr>Damage Caused by Hurricanes</vt:lpstr>
      <vt:lpstr>Severe Weather Safety</vt:lpstr>
      <vt:lpstr>Clouds and weather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</dc:creator>
  <cp:lastModifiedBy>Laquincia Brown</cp:lastModifiedBy>
  <cp:revision>62</cp:revision>
  <cp:lastPrinted>2017-04-12T11:40:45Z</cp:lastPrinted>
  <dcterms:created xsi:type="dcterms:W3CDTF">2014-03-02T19:59:30Z</dcterms:created>
  <dcterms:modified xsi:type="dcterms:W3CDTF">2017-11-13T19:58:28Z</dcterms:modified>
</cp:coreProperties>
</file>